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5" name="Rectangle 4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9" descr="UT stacked white logo orange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56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335" indent="0" algn="ctr">
              <a:buNone/>
              <a:defRPr/>
            </a:lvl2pPr>
            <a:lvl3pPr marL="684729" indent="0" algn="ctr">
              <a:buNone/>
              <a:defRPr/>
            </a:lvl3pPr>
            <a:lvl4pPr marL="1027094" indent="0" algn="ctr">
              <a:buNone/>
              <a:defRPr/>
            </a:lvl4pPr>
            <a:lvl5pPr marL="1369458" indent="0" algn="ctr">
              <a:buNone/>
              <a:defRPr/>
            </a:lvl5pPr>
            <a:lvl6pPr marL="1711853" indent="0" algn="ctr">
              <a:buNone/>
              <a:defRPr/>
            </a:lvl6pPr>
            <a:lvl7pPr marL="2054186" indent="0" algn="ctr">
              <a:buNone/>
              <a:defRPr/>
            </a:lvl7pPr>
            <a:lvl8pPr marL="2396520" indent="0" algn="ctr">
              <a:buNone/>
              <a:defRPr/>
            </a:lvl8pPr>
            <a:lvl9pPr marL="273885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75F21745-9322-47C0-B7EE-30077CD480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28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5" name="Rectangle 4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9" descr="UT stacked white logo orange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4B0927F9-B24F-4683-B5E8-F10F57103B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9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5" name="Rectangle 4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9" descr="UT stacked white logo orange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36109" y="304800"/>
            <a:ext cx="2743201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026400" cy="5791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20D3D54A-3FDC-4D40-95C9-5E184FC1D7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5" name="Rectangle 4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9" descr="UT stacked white logo orange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2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5" name="Rectangle 4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9" descr="UT stacked white logo orange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34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335" indent="0">
              <a:buNone/>
              <a:defRPr sz="1400"/>
            </a:lvl2pPr>
            <a:lvl3pPr marL="684729" indent="0">
              <a:buNone/>
              <a:defRPr sz="1200"/>
            </a:lvl3pPr>
            <a:lvl4pPr marL="1027094" indent="0">
              <a:buNone/>
              <a:defRPr sz="1100"/>
            </a:lvl4pPr>
            <a:lvl5pPr marL="1369458" indent="0">
              <a:buNone/>
              <a:defRPr sz="1100"/>
            </a:lvl5pPr>
            <a:lvl6pPr marL="1711853" indent="0">
              <a:buNone/>
              <a:defRPr sz="1100"/>
            </a:lvl6pPr>
            <a:lvl7pPr marL="2054186" indent="0">
              <a:buNone/>
              <a:defRPr sz="1100"/>
            </a:lvl7pPr>
            <a:lvl8pPr marL="2396520" indent="0">
              <a:buNone/>
              <a:defRPr sz="1100"/>
            </a:lvl8pPr>
            <a:lvl9pPr marL="2738855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1A8BAD1C-8509-4CFB-A372-7D187E2954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88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9" descr="UT stacked white logo orange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676400"/>
            <a:ext cx="5384800" cy="4419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76400"/>
            <a:ext cx="5384800" cy="4419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9A941411-F90A-40ED-88DB-F71159CD1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15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8" name="Rectangle 7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 descr="UT stacked white logo orange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335" indent="0">
              <a:buNone/>
              <a:defRPr sz="1500" b="1"/>
            </a:lvl2pPr>
            <a:lvl3pPr marL="684729" indent="0">
              <a:buNone/>
              <a:defRPr sz="1400" b="1"/>
            </a:lvl3pPr>
            <a:lvl4pPr marL="1027094" indent="0">
              <a:buNone/>
              <a:defRPr sz="1200" b="1"/>
            </a:lvl4pPr>
            <a:lvl5pPr marL="1369458" indent="0">
              <a:buNone/>
              <a:defRPr sz="1200" b="1"/>
            </a:lvl5pPr>
            <a:lvl6pPr marL="1711853" indent="0">
              <a:buNone/>
              <a:defRPr sz="1200" b="1"/>
            </a:lvl6pPr>
            <a:lvl7pPr marL="2054186" indent="0">
              <a:buNone/>
              <a:defRPr sz="1200" b="1"/>
            </a:lvl7pPr>
            <a:lvl8pPr marL="2396520" indent="0">
              <a:buNone/>
              <a:defRPr sz="1200" b="1"/>
            </a:lvl8pPr>
            <a:lvl9pPr marL="2738855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10" y="1535114"/>
            <a:ext cx="5389033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335" indent="0">
              <a:buNone/>
              <a:defRPr sz="1500" b="1"/>
            </a:lvl2pPr>
            <a:lvl3pPr marL="684729" indent="0">
              <a:buNone/>
              <a:defRPr sz="1400" b="1"/>
            </a:lvl3pPr>
            <a:lvl4pPr marL="1027094" indent="0">
              <a:buNone/>
              <a:defRPr sz="1200" b="1"/>
            </a:lvl4pPr>
            <a:lvl5pPr marL="1369458" indent="0">
              <a:buNone/>
              <a:defRPr sz="1200" b="1"/>
            </a:lvl5pPr>
            <a:lvl6pPr marL="1711853" indent="0">
              <a:buNone/>
              <a:defRPr sz="1200" b="1"/>
            </a:lvl6pPr>
            <a:lvl7pPr marL="2054186" indent="0">
              <a:buNone/>
              <a:defRPr sz="1200" b="1"/>
            </a:lvl7pPr>
            <a:lvl8pPr marL="2396520" indent="0">
              <a:buNone/>
              <a:defRPr sz="1200" b="1"/>
            </a:lvl8pPr>
            <a:lvl9pPr marL="2738855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10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  <a:endParaRPr 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F5B2D874-371B-46D5-88E9-27251BB1B5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68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4" name="Rectangle 3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9" descr="UT stacked white logo orange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96C620CE-7A33-4557-9C89-E7386972C2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475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3" name="Rectangle 2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4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9" descr="UT stacked white logo orange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50167BE4-8FE4-4A69-B95B-A1A1C88722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40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9" descr="UT stacked white logo orange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273050"/>
            <a:ext cx="4011085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6" y="273064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4" y="1435104"/>
            <a:ext cx="4011085" cy="4691063"/>
          </a:xfrm>
        </p:spPr>
        <p:txBody>
          <a:bodyPr/>
          <a:lstStyle>
            <a:lvl1pPr marL="0" indent="0">
              <a:buNone/>
              <a:defRPr sz="1100"/>
            </a:lvl1pPr>
            <a:lvl2pPr marL="342335" indent="0">
              <a:buNone/>
              <a:defRPr sz="900"/>
            </a:lvl2pPr>
            <a:lvl3pPr marL="684729" indent="0">
              <a:buNone/>
              <a:defRPr sz="800"/>
            </a:lvl3pPr>
            <a:lvl4pPr marL="1027094" indent="0">
              <a:buNone/>
              <a:defRPr sz="700"/>
            </a:lvl4pPr>
            <a:lvl5pPr marL="1369458" indent="0">
              <a:buNone/>
              <a:defRPr sz="700"/>
            </a:lvl5pPr>
            <a:lvl6pPr marL="1711853" indent="0">
              <a:buNone/>
              <a:defRPr sz="700"/>
            </a:lvl6pPr>
            <a:lvl7pPr marL="2054186" indent="0">
              <a:buNone/>
              <a:defRPr sz="700"/>
            </a:lvl7pPr>
            <a:lvl8pPr marL="2396520" indent="0">
              <a:buNone/>
              <a:defRPr sz="700"/>
            </a:lvl8pPr>
            <a:lvl9pPr marL="2738855" indent="0">
              <a:buNone/>
              <a:defRPr sz="7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2B6AB700-408C-4D6E-8D96-FD17B71938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65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9" descr="UT stacked white logo orange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335" indent="0">
              <a:buNone/>
              <a:defRPr sz="2100"/>
            </a:lvl2pPr>
            <a:lvl3pPr marL="684729" indent="0">
              <a:buNone/>
              <a:defRPr sz="1800"/>
            </a:lvl3pPr>
            <a:lvl4pPr marL="1027094" indent="0">
              <a:buNone/>
              <a:defRPr sz="1500"/>
            </a:lvl4pPr>
            <a:lvl5pPr marL="1369458" indent="0">
              <a:buNone/>
              <a:defRPr sz="1500"/>
            </a:lvl5pPr>
            <a:lvl6pPr marL="1711853" indent="0">
              <a:buNone/>
              <a:defRPr sz="1500"/>
            </a:lvl6pPr>
            <a:lvl7pPr marL="2054186" indent="0">
              <a:buNone/>
              <a:defRPr sz="1500"/>
            </a:lvl7pPr>
            <a:lvl8pPr marL="2396520" indent="0">
              <a:buNone/>
              <a:defRPr sz="1500"/>
            </a:lvl8pPr>
            <a:lvl9pPr marL="2738855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446"/>
            <a:ext cx="7315200" cy="804863"/>
          </a:xfrm>
        </p:spPr>
        <p:txBody>
          <a:bodyPr/>
          <a:lstStyle>
            <a:lvl1pPr marL="0" indent="0">
              <a:buNone/>
              <a:defRPr sz="1100"/>
            </a:lvl1pPr>
            <a:lvl2pPr marL="342335" indent="0">
              <a:buNone/>
              <a:defRPr sz="900"/>
            </a:lvl2pPr>
            <a:lvl3pPr marL="684729" indent="0">
              <a:buNone/>
              <a:defRPr sz="800"/>
            </a:lvl3pPr>
            <a:lvl4pPr marL="1027094" indent="0">
              <a:buNone/>
              <a:defRPr sz="700"/>
            </a:lvl4pPr>
            <a:lvl5pPr marL="1369458" indent="0">
              <a:buNone/>
              <a:defRPr sz="700"/>
            </a:lvl5pPr>
            <a:lvl6pPr marL="1711853" indent="0">
              <a:buNone/>
              <a:defRPr sz="700"/>
            </a:lvl6pPr>
            <a:lvl7pPr marL="2054186" indent="0">
              <a:buNone/>
              <a:defRPr sz="700"/>
            </a:lvl7pPr>
            <a:lvl8pPr marL="2396520" indent="0">
              <a:buNone/>
              <a:defRPr sz="700"/>
            </a:lvl8pPr>
            <a:lvl9pPr marL="2738855" indent="0">
              <a:buNone/>
              <a:defRPr sz="7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C0FB9F12-71A0-4875-AB12-5461CB57A7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2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ERLA5746_PPT_TemplateC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68486" tIns="34289" rIns="68486" bIns="3428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100" dirty="0" smtClean="0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DRAFT</a:t>
            </a: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68486" tIns="34289" rIns="68486" bIns="342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1pPr>
          </a:lstStyle>
          <a:p>
            <a:pPr>
              <a:defRPr/>
            </a:pPr>
            <a:fld id="{242D0DB3-8A19-4F09-84C5-635CB74EE0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304800"/>
            <a:ext cx="10972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486" tIns="34289" rIns="68486" bIns="342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676400"/>
            <a:ext cx="10972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486" tIns="34289" rIns="68486" bIns="342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</a:defRPr>
      </a:lvl5pPr>
      <a:lvl6pPr marL="342335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684729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027094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369458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255588" indent="-255588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555625" indent="-212725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855663" indent="-169863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0"/>
        </a:defRPr>
      </a:lvl3pPr>
      <a:lvl4pPr marL="1196975" indent="-16986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ＭＳ Ｐゴシック" charset="0"/>
        </a:defRPr>
      </a:lvl4pPr>
      <a:lvl5pPr marL="1539875" indent="-169863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0"/>
        </a:defRPr>
      </a:lvl5pPr>
      <a:lvl6pPr marL="1882989" indent="-171198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5354" indent="-171198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67718" indent="-171198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0113" indent="-171198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335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4729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094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69458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1853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4186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6520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38855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altLang="en-US" sz="4800" smtClean="0">
                <a:ea typeface="ＭＳ Ｐゴシック" panose="020B0600070205080204" pitchFamily="34" charset="-128"/>
              </a:rPr>
              <a:t>Click the New Slide Icon ABOVE to select your slide type from the master slide template</a:t>
            </a:r>
          </a:p>
        </p:txBody>
      </p:sp>
      <p:sp>
        <p:nvSpPr>
          <p:cNvPr id="13315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Template C">
  <a:themeElements>
    <a:clrScheme name="Template 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 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HI Charter Workshop 11.4.21 v1 [Read-Only]" id="{58E551B1-5BC6-4DBB-966D-BF913E20AFE6}" vid="{F606F91C-7075-42D7-99A5-A79C095672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qipsdayppttemplate</Template>
  <TotalTime>0</TotalTime>
  <Words>16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3_Template C</vt:lpstr>
      <vt:lpstr>Click the New Slide Icon ABOVE to select your slide type from the master slide template</vt:lpstr>
    </vt:vector>
  </TitlesOfParts>
  <Company>Erlanger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the New Slide Icon ABOVE to select your slide type from the master slide template</dc:title>
  <dc:creator>Thurston, Ashley</dc:creator>
  <cp:lastModifiedBy>Thurston, Ashley</cp:lastModifiedBy>
  <cp:revision>1</cp:revision>
  <cp:lastPrinted>2022-02-23T18:39:15Z</cp:lastPrinted>
  <dcterms:created xsi:type="dcterms:W3CDTF">2022-03-31T12:04:44Z</dcterms:created>
  <dcterms:modified xsi:type="dcterms:W3CDTF">2022-03-31T12:05:08Z</dcterms:modified>
</cp:coreProperties>
</file>