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77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9" r:id="rId5"/>
    <p:sldId id="266" r:id="rId6"/>
    <p:sldId id="272" r:id="rId7"/>
    <p:sldId id="267" r:id="rId8"/>
    <p:sldId id="270" r:id="rId9"/>
    <p:sldId id="277" r:id="rId10"/>
    <p:sldId id="280" r:id="rId11"/>
    <p:sldId id="27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/>
    <p:restoredTop sz="94661"/>
  </p:normalViewPr>
  <p:slideViewPr>
    <p:cSldViewPr snapToGrid="0" snapToObjects="1">
      <p:cViewPr varScale="1">
        <p:scale>
          <a:sx n="79" d="100"/>
          <a:sy n="79" d="100"/>
        </p:scale>
        <p:origin x="13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9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8EB7F-31F2-4F42-A9EA-C23C793AC5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F8311-D184-47B1-9CFE-C4826FCAC3D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Sandy Jansen, </a:t>
          </a:r>
        </a:p>
        <a:p>
          <a:r>
            <a:rPr lang="en-US" dirty="0"/>
            <a:t>CIA, CCSA, CRMA</a:t>
          </a:r>
        </a:p>
        <a:p>
          <a:r>
            <a:rPr lang="en-US" dirty="0"/>
            <a:t>Chief Audit and Compliance Officer</a:t>
          </a:r>
        </a:p>
      </dgm:t>
    </dgm:pt>
    <dgm:pt modelId="{818B401D-1C78-4ABF-91F4-AE47B1E2B21C}" type="parTrans" cxnId="{BC68BE1D-776E-468B-9A80-1E26CBA86B58}">
      <dgm:prSet/>
      <dgm:spPr/>
      <dgm:t>
        <a:bodyPr/>
        <a:lstStyle/>
        <a:p>
          <a:endParaRPr lang="en-US"/>
        </a:p>
      </dgm:t>
    </dgm:pt>
    <dgm:pt modelId="{2EA66C01-3234-4A45-B41C-C1BFD9769E4F}" type="sibTrans" cxnId="{BC68BE1D-776E-468B-9A80-1E26CBA86B58}">
      <dgm:prSet/>
      <dgm:spPr/>
      <dgm:t>
        <a:bodyPr/>
        <a:lstStyle/>
        <a:p>
          <a:endParaRPr lang="en-US"/>
        </a:p>
      </dgm:t>
    </dgm:pt>
    <dgm:pt modelId="{A7690D45-5175-4F15-8CF3-7BB69E4D9EF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Amy Wilegus,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CPA, CISA, CISSP, CRISC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Audit Director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West Tennessee</a:t>
          </a:r>
        </a:p>
      </dgm:t>
    </dgm:pt>
    <dgm:pt modelId="{85962FB9-79A3-413F-A733-9A81DA636DB3}" type="parTrans" cxnId="{60F4953C-3E1F-4759-A4BB-D7C9EF83B7D3}">
      <dgm:prSet/>
      <dgm:spPr/>
      <dgm:t>
        <a:bodyPr/>
        <a:lstStyle/>
        <a:p>
          <a:endParaRPr lang="en-US"/>
        </a:p>
      </dgm:t>
    </dgm:pt>
    <dgm:pt modelId="{A53B713E-5415-43E2-BF16-FC4F1F37636D}" type="sibTrans" cxnId="{60F4953C-3E1F-4759-A4BB-D7C9EF83B7D3}">
      <dgm:prSet/>
      <dgm:spPr/>
      <dgm:t>
        <a:bodyPr/>
        <a:lstStyle/>
        <a:p>
          <a:endParaRPr lang="en-US"/>
        </a:p>
      </dgm:t>
    </dgm:pt>
    <dgm:pt modelId="{4F5EC53C-73A7-4E9D-BC24-AA1D691D230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Taylor Ansel</a:t>
          </a:r>
        </a:p>
        <a:p>
          <a:r>
            <a:rPr lang="en-US" dirty="0"/>
            <a:t>Audit Intern</a:t>
          </a:r>
        </a:p>
      </dgm:t>
    </dgm:pt>
    <dgm:pt modelId="{7AA2802A-84FB-4C20-8DFE-85F66A6537C2}" type="parTrans" cxnId="{DFB00926-AEA1-44DE-9A83-23BF97454781}">
      <dgm:prSet/>
      <dgm:spPr/>
      <dgm:t>
        <a:bodyPr/>
        <a:lstStyle/>
        <a:p>
          <a:endParaRPr lang="en-US"/>
        </a:p>
      </dgm:t>
    </dgm:pt>
    <dgm:pt modelId="{3A328BB7-49B1-46E9-8E86-673CC1B47415}" type="sibTrans" cxnId="{DFB00926-AEA1-44DE-9A83-23BF97454781}">
      <dgm:prSet/>
      <dgm:spPr/>
      <dgm:t>
        <a:bodyPr/>
        <a:lstStyle/>
        <a:p>
          <a:endParaRPr lang="en-US"/>
        </a:p>
      </dgm:t>
    </dgm:pt>
    <dgm:pt modelId="{56160035-DEA8-421F-9548-1A78B1444487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dirty="0"/>
            <a:t>Bobby Bruce,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dirty="0"/>
            <a:t>CA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dirty="0"/>
            <a:t>Auditor II</a:t>
          </a:r>
        </a:p>
      </dgm:t>
    </dgm:pt>
    <dgm:pt modelId="{5ADDD473-C4AB-44CB-BFF5-9B2A2F8A3D5A}" type="parTrans" cxnId="{B9B7EF07-0736-4F61-940E-21D289F0CC41}">
      <dgm:prSet/>
      <dgm:spPr/>
      <dgm:t>
        <a:bodyPr/>
        <a:lstStyle/>
        <a:p>
          <a:endParaRPr lang="en-US"/>
        </a:p>
      </dgm:t>
    </dgm:pt>
    <dgm:pt modelId="{34E4D232-432A-4CE0-A091-5B61E11C7B05}" type="sibTrans" cxnId="{B9B7EF07-0736-4F61-940E-21D289F0CC41}">
      <dgm:prSet/>
      <dgm:spPr/>
      <dgm:t>
        <a:bodyPr/>
        <a:lstStyle/>
        <a:p>
          <a:endParaRPr lang="en-US"/>
        </a:p>
      </dgm:t>
    </dgm:pt>
    <dgm:pt modelId="{EFE701E0-188E-42C7-8BC9-674031D573A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Luanne Gillock,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CPA, CIA, CFE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Auditor II</a:t>
          </a:r>
        </a:p>
      </dgm:t>
    </dgm:pt>
    <dgm:pt modelId="{8A8BA853-7ABE-45E0-B3B8-6E3B390EF097}" type="parTrans" cxnId="{9D764A1F-F649-42A8-93D9-D7171B26B4C0}">
      <dgm:prSet/>
      <dgm:spPr/>
      <dgm:t>
        <a:bodyPr/>
        <a:lstStyle/>
        <a:p>
          <a:endParaRPr lang="en-US"/>
        </a:p>
      </dgm:t>
    </dgm:pt>
    <dgm:pt modelId="{35E9235D-69CD-4FDE-936B-CD7065ED383E}" type="sibTrans" cxnId="{9D764A1F-F649-42A8-93D9-D7171B26B4C0}">
      <dgm:prSet/>
      <dgm:spPr/>
      <dgm:t>
        <a:bodyPr/>
        <a:lstStyle/>
        <a:p>
          <a:endParaRPr lang="en-US"/>
        </a:p>
      </dgm:t>
    </dgm:pt>
    <dgm:pt modelId="{285724D9-DA2F-499C-93E7-64120A8CCE1F}" type="pres">
      <dgm:prSet presAssocID="{9938EB7F-31F2-4F42-A9EA-C23C793AC5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0910E2A-EBC8-418C-BA7F-40A346A59A0D}" type="pres">
      <dgm:prSet presAssocID="{9B4F8311-D184-47B1-9CFE-C4826FCAC3D0}" presName="hierRoot1" presStyleCnt="0">
        <dgm:presLayoutVars>
          <dgm:hierBranch val="init"/>
        </dgm:presLayoutVars>
      </dgm:prSet>
      <dgm:spPr/>
    </dgm:pt>
    <dgm:pt modelId="{1C885767-BAF7-48BD-812C-5122DB02FE23}" type="pres">
      <dgm:prSet presAssocID="{9B4F8311-D184-47B1-9CFE-C4826FCAC3D0}" presName="rootComposite1" presStyleCnt="0"/>
      <dgm:spPr/>
    </dgm:pt>
    <dgm:pt modelId="{604830E1-3EE6-49C7-AA48-1B6C874B287D}" type="pres">
      <dgm:prSet presAssocID="{9B4F8311-D184-47B1-9CFE-C4826FCAC3D0}" presName="rootText1" presStyleLbl="node0" presStyleIdx="0" presStyleCnt="1" custScaleX="145060">
        <dgm:presLayoutVars>
          <dgm:chPref val="3"/>
        </dgm:presLayoutVars>
      </dgm:prSet>
      <dgm:spPr/>
    </dgm:pt>
    <dgm:pt modelId="{BA974C8D-9D74-4760-966F-818E043E6DEA}" type="pres">
      <dgm:prSet presAssocID="{9B4F8311-D184-47B1-9CFE-C4826FCAC3D0}" presName="rootConnector1" presStyleLbl="node1" presStyleIdx="0" presStyleCnt="0"/>
      <dgm:spPr/>
    </dgm:pt>
    <dgm:pt modelId="{B1AE6E97-F6B2-447F-8814-857C0022D298}" type="pres">
      <dgm:prSet presAssocID="{9B4F8311-D184-47B1-9CFE-C4826FCAC3D0}" presName="hierChild2" presStyleCnt="0"/>
      <dgm:spPr/>
    </dgm:pt>
    <dgm:pt modelId="{D8FF51D9-8BAB-42C6-BA9B-9A6D1017E0DC}" type="pres">
      <dgm:prSet presAssocID="{85962FB9-79A3-413F-A733-9A81DA636DB3}" presName="Name37" presStyleLbl="parChTrans1D2" presStyleIdx="0" presStyleCnt="1"/>
      <dgm:spPr/>
    </dgm:pt>
    <dgm:pt modelId="{9C9CA244-5B82-4C1A-AD48-E6BA548D973D}" type="pres">
      <dgm:prSet presAssocID="{A7690D45-5175-4F15-8CF3-7BB69E4D9EF2}" presName="hierRoot2" presStyleCnt="0">
        <dgm:presLayoutVars>
          <dgm:hierBranch val="init"/>
        </dgm:presLayoutVars>
      </dgm:prSet>
      <dgm:spPr/>
    </dgm:pt>
    <dgm:pt modelId="{945AFC6D-CF38-4FA1-B632-015F3A877E72}" type="pres">
      <dgm:prSet presAssocID="{A7690D45-5175-4F15-8CF3-7BB69E4D9EF2}" presName="rootComposite" presStyleCnt="0"/>
      <dgm:spPr/>
    </dgm:pt>
    <dgm:pt modelId="{16860D96-06AE-4EDB-9DFE-8ABF9111E1E4}" type="pres">
      <dgm:prSet presAssocID="{A7690D45-5175-4F15-8CF3-7BB69E4D9EF2}" presName="rootText" presStyleLbl="node2" presStyleIdx="0" presStyleCnt="1">
        <dgm:presLayoutVars>
          <dgm:chPref val="3"/>
        </dgm:presLayoutVars>
      </dgm:prSet>
      <dgm:spPr/>
    </dgm:pt>
    <dgm:pt modelId="{309B6F70-16BF-4340-AF3A-4523A7535E77}" type="pres">
      <dgm:prSet presAssocID="{A7690D45-5175-4F15-8CF3-7BB69E4D9EF2}" presName="rootConnector" presStyleLbl="node2" presStyleIdx="0" presStyleCnt="1"/>
      <dgm:spPr/>
    </dgm:pt>
    <dgm:pt modelId="{B8E4505B-F642-4D17-9B4A-A0D9C521976E}" type="pres">
      <dgm:prSet presAssocID="{A7690D45-5175-4F15-8CF3-7BB69E4D9EF2}" presName="hierChild4" presStyleCnt="0"/>
      <dgm:spPr/>
    </dgm:pt>
    <dgm:pt modelId="{D7E1558B-E317-49D8-92BE-3959C30771EF}" type="pres">
      <dgm:prSet presAssocID="{5ADDD473-C4AB-44CB-BFF5-9B2A2F8A3D5A}" presName="Name37" presStyleLbl="parChTrans1D3" presStyleIdx="0" presStyleCnt="3"/>
      <dgm:spPr/>
    </dgm:pt>
    <dgm:pt modelId="{C524BC9B-887C-4A44-B157-4696F3C7CF62}" type="pres">
      <dgm:prSet presAssocID="{56160035-DEA8-421F-9548-1A78B1444487}" presName="hierRoot2" presStyleCnt="0">
        <dgm:presLayoutVars>
          <dgm:hierBranch val="init"/>
        </dgm:presLayoutVars>
      </dgm:prSet>
      <dgm:spPr/>
    </dgm:pt>
    <dgm:pt modelId="{0E0A00DE-8FD3-400D-A0E6-FEA315A465E2}" type="pres">
      <dgm:prSet presAssocID="{56160035-DEA8-421F-9548-1A78B1444487}" presName="rootComposite" presStyleCnt="0"/>
      <dgm:spPr/>
    </dgm:pt>
    <dgm:pt modelId="{27E63929-D8D6-4230-BDFB-DE6F0A073586}" type="pres">
      <dgm:prSet presAssocID="{56160035-DEA8-421F-9548-1A78B1444487}" presName="rootText" presStyleLbl="node3" presStyleIdx="0" presStyleCnt="3">
        <dgm:presLayoutVars>
          <dgm:chPref val="3"/>
        </dgm:presLayoutVars>
      </dgm:prSet>
      <dgm:spPr/>
    </dgm:pt>
    <dgm:pt modelId="{60D46C79-58E8-480B-9D86-47246A1D516F}" type="pres">
      <dgm:prSet presAssocID="{56160035-DEA8-421F-9548-1A78B1444487}" presName="rootConnector" presStyleLbl="node3" presStyleIdx="0" presStyleCnt="3"/>
      <dgm:spPr/>
    </dgm:pt>
    <dgm:pt modelId="{DBD66369-AA3C-4509-9686-CA9A88591A24}" type="pres">
      <dgm:prSet presAssocID="{56160035-DEA8-421F-9548-1A78B1444487}" presName="hierChild4" presStyleCnt="0"/>
      <dgm:spPr/>
    </dgm:pt>
    <dgm:pt modelId="{7238CFFF-76C4-4797-9526-76FB989B0821}" type="pres">
      <dgm:prSet presAssocID="{56160035-DEA8-421F-9548-1A78B1444487}" presName="hierChild5" presStyleCnt="0"/>
      <dgm:spPr/>
    </dgm:pt>
    <dgm:pt modelId="{8953D9DF-112C-4452-9C44-AECA4A1B5BC4}" type="pres">
      <dgm:prSet presAssocID="{8A8BA853-7ABE-45E0-B3B8-6E3B390EF097}" presName="Name37" presStyleLbl="parChTrans1D3" presStyleIdx="1" presStyleCnt="3"/>
      <dgm:spPr/>
    </dgm:pt>
    <dgm:pt modelId="{16E7CD96-1AF4-45CB-8B51-10E210494760}" type="pres">
      <dgm:prSet presAssocID="{EFE701E0-188E-42C7-8BC9-674031D573A1}" presName="hierRoot2" presStyleCnt="0">
        <dgm:presLayoutVars>
          <dgm:hierBranch val="init"/>
        </dgm:presLayoutVars>
      </dgm:prSet>
      <dgm:spPr/>
    </dgm:pt>
    <dgm:pt modelId="{B20729F1-B5CE-4858-B369-51576EFD8163}" type="pres">
      <dgm:prSet presAssocID="{EFE701E0-188E-42C7-8BC9-674031D573A1}" presName="rootComposite" presStyleCnt="0"/>
      <dgm:spPr/>
    </dgm:pt>
    <dgm:pt modelId="{08103058-1473-4E9A-A471-D87B3FD46937}" type="pres">
      <dgm:prSet presAssocID="{EFE701E0-188E-42C7-8BC9-674031D573A1}" presName="rootText" presStyleLbl="node3" presStyleIdx="1" presStyleCnt="3">
        <dgm:presLayoutVars>
          <dgm:chPref val="3"/>
        </dgm:presLayoutVars>
      </dgm:prSet>
      <dgm:spPr/>
    </dgm:pt>
    <dgm:pt modelId="{3F03C5C0-E455-4910-8A47-B6F9157C27E7}" type="pres">
      <dgm:prSet presAssocID="{EFE701E0-188E-42C7-8BC9-674031D573A1}" presName="rootConnector" presStyleLbl="node3" presStyleIdx="1" presStyleCnt="3"/>
      <dgm:spPr/>
    </dgm:pt>
    <dgm:pt modelId="{BED74A87-5E73-41AE-A71F-A2263D37A863}" type="pres">
      <dgm:prSet presAssocID="{EFE701E0-188E-42C7-8BC9-674031D573A1}" presName="hierChild4" presStyleCnt="0"/>
      <dgm:spPr/>
    </dgm:pt>
    <dgm:pt modelId="{A31D1996-C71D-4A67-AA7F-7268ECA48526}" type="pres">
      <dgm:prSet presAssocID="{EFE701E0-188E-42C7-8BC9-674031D573A1}" presName="hierChild5" presStyleCnt="0"/>
      <dgm:spPr/>
    </dgm:pt>
    <dgm:pt modelId="{31025762-48E5-430F-BBA4-C0F2D0D4FE66}" type="pres">
      <dgm:prSet presAssocID="{7AA2802A-84FB-4C20-8DFE-85F66A6537C2}" presName="Name37" presStyleLbl="parChTrans1D3" presStyleIdx="2" presStyleCnt="3"/>
      <dgm:spPr/>
    </dgm:pt>
    <dgm:pt modelId="{6760C75B-A06A-46E7-90E9-AA599F2C9F7C}" type="pres">
      <dgm:prSet presAssocID="{4F5EC53C-73A7-4E9D-BC24-AA1D691D2309}" presName="hierRoot2" presStyleCnt="0">
        <dgm:presLayoutVars>
          <dgm:hierBranch val="init"/>
        </dgm:presLayoutVars>
      </dgm:prSet>
      <dgm:spPr/>
    </dgm:pt>
    <dgm:pt modelId="{E6501099-AE46-453E-A584-586EE205025D}" type="pres">
      <dgm:prSet presAssocID="{4F5EC53C-73A7-4E9D-BC24-AA1D691D2309}" presName="rootComposite" presStyleCnt="0"/>
      <dgm:spPr/>
    </dgm:pt>
    <dgm:pt modelId="{C3D60DC4-9B57-4180-99C5-B732C7B7041D}" type="pres">
      <dgm:prSet presAssocID="{4F5EC53C-73A7-4E9D-BC24-AA1D691D2309}" presName="rootText" presStyleLbl="node3" presStyleIdx="2" presStyleCnt="3">
        <dgm:presLayoutVars>
          <dgm:chPref val="3"/>
        </dgm:presLayoutVars>
      </dgm:prSet>
      <dgm:spPr/>
    </dgm:pt>
    <dgm:pt modelId="{7769809C-6D60-4155-A500-40B929EA4A93}" type="pres">
      <dgm:prSet presAssocID="{4F5EC53C-73A7-4E9D-BC24-AA1D691D2309}" presName="rootConnector" presStyleLbl="node3" presStyleIdx="2" presStyleCnt="3"/>
      <dgm:spPr/>
    </dgm:pt>
    <dgm:pt modelId="{2784A342-35E4-4FAB-A732-AE2D9FEABE08}" type="pres">
      <dgm:prSet presAssocID="{4F5EC53C-73A7-4E9D-BC24-AA1D691D2309}" presName="hierChild4" presStyleCnt="0"/>
      <dgm:spPr/>
    </dgm:pt>
    <dgm:pt modelId="{D8C6D66F-0E18-4C99-82C3-10027CFDDBEC}" type="pres">
      <dgm:prSet presAssocID="{4F5EC53C-73A7-4E9D-BC24-AA1D691D2309}" presName="hierChild5" presStyleCnt="0"/>
      <dgm:spPr/>
    </dgm:pt>
    <dgm:pt modelId="{947FEEF3-CAFE-4A0F-A468-EEF4BC7A5EF5}" type="pres">
      <dgm:prSet presAssocID="{A7690D45-5175-4F15-8CF3-7BB69E4D9EF2}" presName="hierChild5" presStyleCnt="0"/>
      <dgm:spPr/>
    </dgm:pt>
    <dgm:pt modelId="{64F0ED10-E008-4FFE-82B9-7B22C8801B95}" type="pres">
      <dgm:prSet presAssocID="{9B4F8311-D184-47B1-9CFE-C4826FCAC3D0}" presName="hierChild3" presStyleCnt="0"/>
      <dgm:spPr/>
    </dgm:pt>
  </dgm:ptLst>
  <dgm:cxnLst>
    <dgm:cxn modelId="{B9B7EF07-0736-4F61-940E-21D289F0CC41}" srcId="{A7690D45-5175-4F15-8CF3-7BB69E4D9EF2}" destId="{56160035-DEA8-421F-9548-1A78B1444487}" srcOrd="0" destOrd="0" parTransId="{5ADDD473-C4AB-44CB-BFF5-9B2A2F8A3D5A}" sibTransId="{34E4D232-432A-4CE0-A091-5B61E11C7B05}"/>
    <dgm:cxn modelId="{ED94F50A-D045-416E-97D6-4C03AE1770A1}" type="presOf" srcId="{9938EB7F-31F2-4F42-A9EA-C23C793AC535}" destId="{285724D9-DA2F-499C-93E7-64120A8CCE1F}" srcOrd="0" destOrd="0" presId="urn:microsoft.com/office/officeart/2005/8/layout/orgChart1"/>
    <dgm:cxn modelId="{1ED8760D-71CB-407F-931F-C931DDE2D0C5}" type="presOf" srcId="{9B4F8311-D184-47B1-9CFE-C4826FCAC3D0}" destId="{604830E1-3EE6-49C7-AA48-1B6C874B287D}" srcOrd="0" destOrd="0" presId="urn:microsoft.com/office/officeart/2005/8/layout/orgChart1"/>
    <dgm:cxn modelId="{CB30DE11-0A50-4ADA-BBB1-91E988A62A62}" type="presOf" srcId="{EFE701E0-188E-42C7-8BC9-674031D573A1}" destId="{3F03C5C0-E455-4910-8A47-B6F9157C27E7}" srcOrd="1" destOrd="0" presId="urn:microsoft.com/office/officeart/2005/8/layout/orgChart1"/>
    <dgm:cxn modelId="{A7F54617-3EC2-4E66-BA8C-10E0B94CEC24}" type="presOf" srcId="{8A8BA853-7ABE-45E0-B3B8-6E3B390EF097}" destId="{8953D9DF-112C-4452-9C44-AECA4A1B5BC4}" srcOrd="0" destOrd="0" presId="urn:microsoft.com/office/officeart/2005/8/layout/orgChart1"/>
    <dgm:cxn modelId="{D528AB18-3048-4948-8533-42CE9833B16B}" type="presOf" srcId="{56160035-DEA8-421F-9548-1A78B1444487}" destId="{60D46C79-58E8-480B-9D86-47246A1D516F}" srcOrd="1" destOrd="0" presId="urn:microsoft.com/office/officeart/2005/8/layout/orgChart1"/>
    <dgm:cxn modelId="{BC68BE1D-776E-468B-9A80-1E26CBA86B58}" srcId="{9938EB7F-31F2-4F42-A9EA-C23C793AC535}" destId="{9B4F8311-D184-47B1-9CFE-C4826FCAC3D0}" srcOrd="0" destOrd="0" parTransId="{818B401D-1C78-4ABF-91F4-AE47B1E2B21C}" sibTransId="{2EA66C01-3234-4A45-B41C-C1BFD9769E4F}"/>
    <dgm:cxn modelId="{9D764A1F-F649-42A8-93D9-D7171B26B4C0}" srcId="{A7690D45-5175-4F15-8CF3-7BB69E4D9EF2}" destId="{EFE701E0-188E-42C7-8BC9-674031D573A1}" srcOrd="1" destOrd="0" parTransId="{8A8BA853-7ABE-45E0-B3B8-6E3B390EF097}" sibTransId="{35E9235D-69CD-4FDE-936B-CD7065ED383E}"/>
    <dgm:cxn modelId="{86C4E921-C041-4393-8C86-381F4DFCBBB2}" type="presOf" srcId="{4F5EC53C-73A7-4E9D-BC24-AA1D691D2309}" destId="{7769809C-6D60-4155-A500-40B929EA4A93}" srcOrd="1" destOrd="0" presId="urn:microsoft.com/office/officeart/2005/8/layout/orgChart1"/>
    <dgm:cxn modelId="{DFB00926-AEA1-44DE-9A83-23BF97454781}" srcId="{A7690D45-5175-4F15-8CF3-7BB69E4D9EF2}" destId="{4F5EC53C-73A7-4E9D-BC24-AA1D691D2309}" srcOrd="2" destOrd="0" parTransId="{7AA2802A-84FB-4C20-8DFE-85F66A6537C2}" sibTransId="{3A328BB7-49B1-46E9-8E86-673CC1B47415}"/>
    <dgm:cxn modelId="{EE231E2B-FE4C-4274-918F-D1D59888F455}" type="presOf" srcId="{A7690D45-5175-4F15-8CF3-7BB69E4D9EF2}" destId="{16860D96-06AE-4EDB-9DFE-8ABF9111E1E4}" srcOrd="0" destOrd="0" presId="urn:microsoft.com/office/officeart/2005/8/layout/orgChart1"/>
    <dgm:cxn modelId="{914D6A32-E627-4DC7-830E-0CC5BA15D20F}" type="presOf" srcId="{7AA2802A-84FB-4C20-8DFE-85F66A6537C2}" destId="{31025762-48E5-430F-BBA4-C0F2D0D4FE66}" srcOrd="0" destOrd="0" presId="urn:microsoft.com/office/officeart/2005/8/layout/orgChart1"/>
    <dgm:cxn modelId="{60F4953C-3E1F-4759-A4BB-D7C9EF83B7D3}" srcId="{9B4F8311-D184-47B1-9CFE-C4826FCAC3D0}" destId="{A7690D45-5175-4F15-8CF3-7BB69E4D9EF2}" srcOrd="0" destOrd="0" parTransId="{85962FB9-79A3-413F-A733-9A81DA636DB3}" sibTransId="{A53B713E-5415-43E2-BF16-FC4F1F37636D}"/>
    <dgm:cxn modelId="{94ABE987-7F7A-4E85-BFA7-991F4811D4B6}" type="presOf" srcId="{A7690D45-5175-4F15-8CF3-7BB69E4D9EF2}" destId="{309B6F70-16BF-4340-AF3A-4523A7535E77}" srcOrd="1" destOrd="0" presId="urn:microsoft.com/office/officeart/2005/8/layout/orgChart1"/>
    <dgm:cxn modelId="{64017F93-4A5F-43BF-9BCD-50433FE764AA}" type="presOf" srcId="{5ADDD473-C4AB-44CB-BFF5-9B2A2F8A3D5A}" destId="{D7E1558B-E317-49D8-92BE-3959C30771EF}" srcOrd="0" destOrd="0" presId="urn:microsoft.com/office/officeart/2005/8/layout/orgChart1"/>
    <dgm:cxn modelId="{BF24229E-E7AE-4D7D-AC86-30B675D63D99}" type="presOf" srcId="{9B4F8311-D184-47B1-9CFE-C4826FCAC3D0}" destId="{BA974C8D-9D74-4760-966F-818E043E6DEA}" srcOrd="1" destOrd="0" presId="urn:microsoft.com/office/officeart/2005/8/layout/orgChart1"/>
    <dgm:cxn modelId="{2931FBBA-5C5D-4B66-B29C-CA1400B2400F}" type="presOf" srcId="{4F5EC53C-73A7-4E9D-BC24-AA1D691D2309}" destId="{C3D60DC4-9B57-4180-99C5-B732C7B7041D}" srcOrd="0" destOrd="0" presId="urn:microsoft.com/office/officeart/2005/8/layout/orgChart1"/>
    <dgm:cxn modelId="{7CC6E0BB-9E0A-4B53-A52A-F3B6526DE204}" type="presOf" srcId="{EFE701E0-188E-42C7-8BC9-674031D573A1}" destId="{08103058-1473-4E9A-A471-D87B3FD46937}" srcOrd="0" destOrd="0" presId="urn:microsoft.com/office/officeart/2005/8/layout/orgChart1"/>
    <dgm:cxn modelId="{022633D9-9135-40DD-BA19-B3156808782C}" type="presOf" srcId="{85962FB9-79A3-413F-A733-9A81DA636DB3}" destId="{D8FF51D9-8BAB-42C6-BA9B-9A6D1017E0DC}" srcOrd="0" destOrd="0" presId="urn:microsoft.com/office/officeart/2005/8/layout/orgChart1"/>
    <dgm:cxn modelId="{7FEEE8F5-8ADF-4533-9146-015F89D12D15}" type="presOf" srcId="{56160035-DEA8-421F-9548-1A78B1444487}" destId="{27E63929-D8D6-4230-BDFB-DE6F0A073586}" srcOrd="0" destOrd="0" presId="urn:microsoft.com/office/officeart/2005/8/layout/orgChart1"/>
    <dgm:cxn modelId="{2F345B8E-8DE3-47D0-8C26-36A1F657E8A1}" type="presParOf" srcId="{285724D9-DA2F-499C-93E7-64120A8CCE1F}" destId="{30910E2A-EBC8-418C-BA7F-40A346A59A0D}" srcOrd="0" destOrd="0" presId="urn:microsoft.com/office/officeart/2005/8/layout/orgChart1"/>
    <dgm:cxn modelId="{7C60675A-FFC7-4C62-BFEA-C2878B94A95A}" type="presParOf" srcId="{30910E2A-EBC8-418C-BA7F-40A346A59A0D}" destId="{1C885767-BAF7-48BD-812C-5122DB02FE23}" srcOrd="0" destOrd="0" presId="urn:microsoft.com/office/officeart/2005/8/layout/orgChart1"/>
    <dgm:cxn modelId="{AE5834FD-0883-491F-A770-6CCAED599F70}" type="presParOf" srcId="{1C885767-BAF7-48BD-812C-5122DB02FE23}" destId="{604830E1-3EE6-49C7-AA48-1B6C874B287D}" srcOrd="0" destOrd="0" presId="urn:microsoft.com/office/officeart/2005/8/layout/orgChart1"/>
    <dgm:cxn modelId="{1E8E365F-A51B-4795-862F-4932DD6A0D49}" type="presParOf" srcId="{1C885767-BAF7-48BD-812C-5122DB02FE23}" destId="{BA974C8D-9D74-4760-966F-818E043E6DEA}" srcOrd="1" destOrd="0" presId="urn:microsoft.com/office/officeart/2005/8/layout/orgChart1"/>
    <dgm:cxn modelId="{1019F1F0-1DFD-4ADF-8DE1-B8D8D351C0D8}" type="presParOf" srcId="{30910E2A-EBC8-418C-BA7F-40A346A59A0D}" destId="{B1AE6E97-F6B2-447F-8814-857C0022D298}" srcOrd="1" destOrd="0" presId="urn:microsoft.com/office/officeart/2005/8/layout/orgChart1"/>
    <dgm:cxn modelId="{255EFBE2-6EEC-4745-9AFF-B2A87FAACB31}" type="presParOf" srcId="{B1AE6E97-F6B2-447F-8814-857C0022D298}" destId="{D8FF51D9-8BAB-42C6-BA9B-9A6D1017E0DC}" srcOrd="0" destOrd="0" presId="urn:microsoft.com/office/officeart/2005/8/layout/orgChart1"/>
    <dgm:cxn modelId="{806ACEED-3C4E-4CDA-A6C0-5C47E1867922}" type="presParOf" srcId="{B1AE6E97-F6B2-447F-8814-857C0022D298}" destId="{9C9CA244-5B82-4C1A-AD48-E6BA548D973D}" srcOrd="1" destOrd="0" presId="urn:microsoft.com/office/officeart/2005/8/layout/orgChart1"/>
    <dgm:cxn modelId="{1727A796-DAB9-4A14-8B35-E3C80886B21E}" type="presParOf" srcId="{9C9CA244-5B82-4C1A-AD48-E6BA548D973D}" destId="{945AFC6D-CF38-4FA1-B632-015F3A877E72}" srcOrd="0" destOrd="0" presId="urn:microsoft.com/office/officeart/2005/8/layout/orgChart1"/>
    <dgm:cxn modelId="{C307DB1D-6B97-4D94-BB26-F365191B4672}" type="presParOf" srcId="{945AFC6D-CF38-4FA1-B632-015F3A877E72}" destId="{16860D96-06AE-4EDB-9DFE-8ABF9111E1E4}" srcOrd="0" destOrd="0" presId="urn:microsoft.com/office/officeart/2005/8/layout/orgChart1"/>
    <dgm:cxn modelId="{4F606F6A-9229-4BD8-B6B6-20D029AA873D}" type="presParOf" srcId="{945AFC6D-CF38-4FA1-B632-015F3A877E72}" destId="{309B6F70-16BF-4340-AF3A-4523A7535E77}" srcOrd="1" destOrd="0" presId="urn:microsoft.com/office/officeart/2005/8/layout/orgChart1"/>
    <dgm:cxn modelId="{9631A1BF-1F92-40CE-BD7F-F74B7B2E0A78}" type="presParOf" srcId="{9C9CA244-5B82-4C1A-AD48-E6BA548D973D}" destId="{B8E4505B-F642-4D17-9B4A-A0D9C521976E}" srcOrd="1" destOrd="0" presId="urn:microsoft.com/office/officeart/2005/8/layout/orgChart1"/>
    <dgm:cxn modelId="{ABF2E49F-B88E-421D-915F-F52E86A03884}" type="presParOf" srcId="{B8E4505B-F642-4D17-9B4A-A0D9C521976E}" destId="{D7E1558B-E317-49D8-92BE-3959C30771EF}" srcOrd="0" destOrd="0" presId="urn:microsoft.com/office/officeart/2005/8/layout/orgChart1"/>
    <dgm:cxn modelId="{23103870-D028-4953-BF62-ADEFD22B62CC}" type="presParOf" srcId="{B8E4505B-F642-4D17-9B4A-A0D9C521976E}" destId="{C524BC9B-887C-4A44-B157-4696F3C7CF62}" srcOrd="1" destOrd="0" presId="urn:microsoft.com/office/officeart/2005/8/layout/orgChart1"/>
    <dgm:cxn modelId="{AE6C0B6F-DD44-4F95-92B5-1CF4DFA7C1D0}" type="presParOf" srcId="{C524BC9B-887C-4A44-B157-4696F3C7CF62}" destId="{0E0A00DE-8FD3-400D-A0E6-FEA315A465E2}" srcOrd="0" destOrd="0" presId="urn:microsoft.com/office/officeart/2005/8/layout/orgChart1"/>
    <dgm:cxn modelId="{4DB7799E-F2C1-46D5-A3D5-68141C2B3D24}" type="presParOf" srcId="{0E0A00DE-8FD3-400D-A0E6-FEA315A465E2}" destId="{27E63929-D8D6-4230-BDFB-DE6F0A073586}" srcOrd="0" destOrd="0" presId="urn:microsoft.com/office/officeart/2005/8/layout/orgChart1"/>
    <dgm:cxn modelId="{9F89318E-784F-4F1B-A3ED-CD4147354A20}" type="presParOf" srcId="{0E0A00DE-8FD3-400D-A0E6-FEA315A465E2}" destId="{60D46C79-58E8-480B-9D86-47246A1D516F}" srcOrd="1" destOrd="0" presId="urn:microsoft.com/office/officeart/2005/8/layout/orgChart1"/>
    <dgm:cxn modelId="{8DA50396-D29D-41C8-B0A2-DA6F82395046}" type="presParOf" srcId="{C524BC9B-887C-4A44-B157-4696F3C7CF62}" destId="{DBD66369-AA3C-4509-9686-CA9A88591A24}" srcOrd="1" destOrd="0" presId="urn:microsoft.com/office/officeart/2005/8/layout/orgChart1"/>
    <dgm:cxn modelId="{B6610CB3-DB45-4A07-B648-DDC171B3EF2D}" type="presParOf" srcId="{C524BC9B-887C-4A44-B157-4696F3C7CF62}" destId="{7238CFFF-76C4-4797-9526-76FB989B0821}" srcOrd="2" destOrd="0" presId="urn:microsoft.com/office/officeart/2005/8/layout/orgChart1"/>
    <dgm:cxn modelId="{08F7B812-4E8E-4DE9-9FFE-A63E5550C1B2}" type="presParOf" srcId="{B8E4505B-F642-4D17-9B4A-A0D9C521976E}" destId="{8953D9DF-112C-4452-9C44-AECA4A1B5BC4}" srcOrd="2" destOrd="0" presId="urn:microsoft.com/office/officeart/2005/8/layout/orgChart1"/>
    <dgm:cxn modelId="{A8139A29-7CE6-440C-BB8C-1D61CFF6463F}" type="presParOf" srcId="{B8E4505B-F642-4D17-9B4A-A0D9C521976E}" destId="{16E7CD96-1AF4-45CB-8B51-10E210494760}" srcOrd="3" destOrd="0" presId="urn:microsoft.com/office/officeart/2005/8/layout/orgChart1"/>
    <dgm:cxn modelId="{FDC7E68C-6424-426B-8636-5040A01B204B}" type="presParOf" srcId="{16E7CD96-1AF4-45CB-8B51-10E210494760}" destId="{B20729F1-B5CE-4858-B369-51576EFD8163}" srcOrd="0" destOrd="0" presId="urn:microsoft.com/office/officeart/2005/8/layout/orgChart1"/>
    <dgm:cxn modelId="{BBC49A4E-7857-4A32-82FC-A8177444B0EA}" type="presParOf" srcId="{B20729F1-B5CE-4858-B369-51576EFD8163}" destId="{08103058-1473-4E9A-A471-D87B3FD46937}" srcOrd="0" destOrd="0" presId="urn:microsoft.com/office/officeart/2005/8/layout/orgChart1"/>
    <dgm:cxn modelId="{640FA2ED-69F3-4134-8C34-9B0979CB4CA3}" type="presParOf" srcId="{B20729F1-B5CE-4858-B369-51576EFD8163}" destId="{3F03C5C0-E455-4910-8A47-B6F9157C27E7}" srcOrd="1" destOrd="0" presId="urn:microsoft.com/office/officeart/2005/8/layout/orgChart1"/>
    <dgm:cxn modelId="{3A7EE2FE-2F2B-4A5D-95B0-BA22F55A1746}" type="presParOf" srcId="{16E7CD96-1AF4-45CB-8B51-10E210494760}" destId="{BED74A87-5E73-41AE-A71F-A2263D37A863}" srcOrd="1" destOrd="0" presId="urn:microsoft.com/office/officeart/2005/8/layout/orgChart1"/>
    <dgm:cxn modelId="{8E456B7A-6CBB-4209-AFDD-8E068ECB815A}" type="presParOf" srcId="{16E7CD96-1AF4-45CB-8B51-10E210494760}" destId="{A31D1996-C71D-4A67-AA7F-7268ECA48526}" srcOrd="2" destOrd="0" presId="urn:microsoft.com/office/officeart/2005/8/layout/orgChart1"/>
    <dgm:cxn modelId="{D71C1E3F-5134-4228-A5B5-63196EC25B24}" type="presParOf" srcId="{B8E4505B-F642-4D17-9B4A-A0D9C521976E}" destId="{31025762-48E5-430F-BBA4-C0F2D0D4FE66}" srcOrd="4" destOrd="0" presId="urn:microsoft.com/office/officeart/2005/8/layout/orgChart1"/>
    <dgm:cxn modelId="{856EDB7F-2F77-46D8-AAC3-8B8FDAE386C4}" type="presParOf" srcId="{B8E4505B-F642-4D17-9B4A-A0D9C521976E}" destId="{6760C75B-A06A-46E7-90E9-AA599F2C9F7C}" srcOrd="5" destOrd="0" presId="urn:microsoft.com/office/officeart/2005/8/layout/orgChart1"/>
    <dgm:cxn modelId="{F35E6A8B-7020-4AB6-A870-03410154B541}" type="presParOf" srcId="{6760C75B-A06A-46E7-90E9-AA599F2C9F7C}" destId="{E6501099-AE46-453E-A584-586EE205025D}" srcOrd="0" destOrd="0" presId="urn:microsoft.com/office/officeart/2005/8/layout/orgChart1"/>
    <dgm:cxn modelId="{4C517456-ECF9-4AC1-A4E5-C6E7A812AAE0}" type="presParOf" srcId="{E6501099-AE46-453E-A584-586EE205025D}" destId="{C3D60DC4-9B57-4180-99C5-B732C7B7041D}" srcOrd="0" destOrd="0" presId="urn:microsoft.com/office/officeart/2005/8/layout/orgChart1"/>
    <dgm:cxn modelId="{9D9AA347-B65E-4FD7-B270-5020AE55FA9F}" type="presParOf" srcId="{E6501099-AE46-453E-A584-586EE205025D}" destId="{7769809C-6D60-4155-A500-40B929EA4A93}" srcOrd="1" destOrd="0" presId="urn:microsoft.com/office/officeart/2005/8/layout/orgChart1"/>
    <dgm:cxn modelId="{86B43F16-7CDE-4520-97E0-581F8F6673D7}" type="presParOf" srcId="{6760C75B-A06A-46E7-90E9-AA599F2C9F7C}" destId="{2784A342-35E4-4FAB-A732-AE2D9FEABE08}" srcOrd="1" destOrd="0" presId="urn:microsoft.com/office/officeart/2005/8/layout/orgChart1"/>
    <dgm:cxn modelId="{2399E2B4-8D2D-445E-BE09-8F999BD123C3}" type="presParOf" srcId="{6760C75B-A06A-46E7-90E9-AA599F2C9F7C}" destId="{D8C6D66F-0E18-4C99-82C3-10027CFDDBEC}" srcOrd="2" destOrd="0" presId="urn:microsoft.com/office/officeart/2005/8/layout/orgChart1"/>
    <dgm:cxn modelId="{8DCE2F99-4CE3-4AAF-92B0-E663BB77326E}" type="presParOf" srcId="{9C9CA244-5B82-4C1A-AD48-E6BA548D973D}" destId="{947FEEF3-CAFE-4A0F-A468-EEF4BC7A5EF5}" srcOrd="2" destOrd="0" presId="urn:microsoft.com/office/officeart/2005/8/layout/orgChart1"/>
    <dgm:cxn modelId="{8A26E1AD-7A03-4D43-A559-E1A792403F57}" type="presParOf" srcId="{30910E2A-EBC8-418C-BA7F-40A346A59A0D}" destId="{64F0ED10-E008-4FFE-82B9-7B22C8801B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5DE7B-76C8-4668-9A51-72A454FC169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8512C-0535-47AF-AF9A-8F396F3E238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Obtain input from senior leaders on key risks</a:t>
          </a:r>
        </a:p>
      </dgm:t>
    </dgm:pt>
    <dgm:pt modelId="{B56153DB-992D-41E2-AE47-B36CC4460843}" type="parTrans" cxnId="{3131A621-AE48-45CE-8804-C75EED5B5E27}">
      <dgm:prSet/>
      <dgm:spPr/>
      <dgm:t>
        <a:bodyPr/>
        <a:lstStyle/>
        <a:p>
          <a:endParaRPr lang="en-US"/>
        </a:p>
      </dgm:t>
    </dgm:pt>
    <dgm:pt modelId="{CD7744E9-9A70-4888-8565-214E9EF4A66D}" type="sibTrans" cxnId="{3131A621-AE48-45CE-8804-C75EED5B5E27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DE317785-46B5-4A5E-8EB3-0AE340AF46D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Develop risk-based audit plan </a:t>
          </a:r>
        </a:p>
      </dgm:t>
    </dgm:pt>
    <dgm:pt modelId="{ACBA8029-38EF-4E11-9CA3-6C6713E07426}" type="parTrans" cxnId="{D655FD00-96E0-4AE0-8406-E291211B9791}">
      <dgm:prSet/>
      <dgm:spPr/>
      <dgm:t>
        <a:bodyPr/>
        <a:lstStyle/>
        <a:p>
          <a:endParaRPr lang="en-US"/>
        </a:p>
      </dgm:t>
    </dgm:pt>
    <dgm:pt modelId="{78C1CC18-8C4B-4318-AD30-BAFDD693BF8E}" type="sibTrans" cxnId="{D655FD00-96E0-4AE0-8406-E291211B9791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B8DC6C6A-39A5-40B1-B05D-14E68544ABA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Obtain UT Audit Committee approval of audit plan</a:t>
          </a:r>
        </a:p>
      </dgm:t>
    </dgm:pt>
    <dgm:pt modelId="{E85D25AB-E8F5-442C-93EF-F7D2C4A8B559}" type="parTrans" cxnId="{7714DAC8-9B99-4A64-AA61-9474D2CD1899}">
      <dgm:prSet/>
      <dgm:spPr/>
      <dgm:t>
        <a:bodyPr/>
        <a:lstStyle/>
        <a:p>
          <a:endParaRPr lang="en-US"/>
        </a:p>
      </dgm:t>
    </dgm:pt>
    <dgm:pt modelId="{71D5A9F3-FBC4-4B1A-AD41-20C0D3AFFE2B}" type="sibTrans" cxnId="{7714DAC8-9B99-4A64-AA61-9474D2CD1899}">
      <dgm:prSet/>
      <dgm:spPr/>
      <dgm:t>
        <a:bodyPr/>
        <a:lstStyle/>
        <a:p>
          <a:endParaRPr lang="en-US"/>
        </a:p>
      </dgm:t>
    </dgm:pt>
    <dgm:pt modelId="{DC046E49-F57C-4BA5-ACE4-2F3F3C8B1921}" type="pres">
      <dgm:prSet presAssocID="{1EF5DE7B-76C8-4668-9A51-72A454FC1690}" presName="outerComposite" presStyleCnt="0">
        <dgm:presLayoutVars>
          <dgm:chMax val="5"/>
          <dgm:dir/>
          <dgm:resizeHandles val="exact"/>
        </dgm:presLayoutVars>
      </dgm:prSet>
      <dgm:spPr/>
    </dgm:pt>
    <dgm:pt modelId="{1B8EBF8D-5B7D-4D2A-8451-718EC5E081BE}" type="pres">
      <dgm:prSet presAssocID="{1EF5DE7B-76C8-4668-9A51-72A454FC1690}" presName="dummyMaxCanvas" presStyleCnt="0">
        <dgm:presLayoutVars/>
      </dgm:prSet>
      <dgm:spPr/>
    </dgm:pt>
    <dgm:pt modelId="{3D40FD71-CB68-456C-9D7D-7B86BA3B2926}" type="pres">
      <dgm:prSet presAssocID="{1EF5DE7B-76C8-4668-9A51-72A454FC1690}" presName="ThreeNodes_1" presStyleLbl="node1" presStyleIdx="0" presStyleCnt="3">
        <dgm:presLayoutVars>
          <dgm:bulletEnabled val="1"/>
        </dgm:presLayoutVars>
      </dgm:prSet>
      <dgm:spPr/>
    </dgm:pt>
    <dgm:pt modelId="{62E31670-CEE5-4246-934B-4AB5E4C0F653}" type="pres">
      <dgm:prSet presAssocID="{1EF5DE7B-76C8-4668-9A51-72A454FC1690}" presName="ThreeNodes_2" presStyleLbl="node1" presStyleIdx="1" presStyleCnt="3">
        <dgm:presLayoutVars>
          <dgm:bulletEnabled val="1"/>
        </dgm:presLayoutVars>
      </dgm:prSet>
      <dgm:spPr/>
    </dgm:pt>
    <dgm:pt modelId="{30E0DF4A-8B81-48ED-A614-88134B403859}" type="pres">
      <dgm:prSet presAssocID="{1EF5DE7B-76C8-4668-9A51-72A454FC1690}" presName="ThreeNodes_3" presStyleLbl="node1" presStyleIdx="2" presStyleCnt="3">
        <dgm:presLayoutVars>
          <dgm:bulletEnabled val="1"/>
        </dgm:presLayoutVars>
      </dgm:prSet>
      <dgm:spPr/>
    </dgm:pt>
    <dgm:pt modelId="{47679973-F5EF-43EC-AECA-1217B33DBB15}" type="pres">
      <dgm:prSet presAssocID="{1EF5DE7B-76C8-4668-9A51-72A454FC1690}" presName="ThreeConn_1-2" presStyleLbl="fgAccFollowNode1" presStyleIdx="0" presStyleCnt="2">
        <dgm:presLayoutVars>
          <dgm:bulletEnabled val="1"/>
        </dgm:presLayoutVars>
      </dgm:prSet>
      <dgm:spPr/>
    </dgm:pt>
    <dgm:pt modelId="{2D8FBBC0-E2C9-40A5-8FE9-7B42D104E92E}" type="pres">
      <dgm:prSet presAssocID="{1EF5DE7B-76C8-4668-9A51-72A454FC1690}" presName="ThreeConn_2-3" presStyleLbl="fgAccFollowNode1" presStyleIdx="1" presStyleCnt="2">
        <dgm:presLayoutVars>
          <dgm:bulletEnabled val="1"/>
        </dgm:presLayoutVars>
      </dgm:prSet>
      <dgm:spPr/>
    </dgm:pt>
    <dgm:pt modelId="{0FCE04A9-7707-43C7-98BC-2F8CA6765554}" type="pres">
      <dgm:prSet presAssocID="{1EF5DE7B-76C8-4668-9A51-72A454FC1690}" presName="ThreeNodes_1_text" presStyleLbl="node1" presStyleIdx="2" presStyleCnt="3">
        <dgm:presLayoutVars>
          <dgm:bulletEnabled val="1"/>
        </dgm:presLayoutVars>
      </dgm:prSet>
      <dgm:spPr/>
    </dgm:pt>
    <dgm:pt modelId="{059AF4F6-7B4D-4227-9128-7446BC99DE6E}" type="pres">
      <dgm:prSet presAssocID="{1EF5DE7B-76C8-4668-9A51-72A454FC1690}" presName="ThreeNodes_2_text" presStyleLbl="node1" presStyleIdx="2" presStyleCnt="3">
        <dgm:presLayoutVars>
          <dgm:bulletEnabled val="1"/>
        </dgm:presLayoutVars>
      </dgm:prSet>
      <dgm:spPr/>
    </dgm:pt>
    <dgm:pt modelId="{7DD1B762-77E7-42F1-ABAA-FF4EF662BA1A}" type="pres">
      <dgm:prSet presAssocID="{1EF5DE7B-76C8-4668-9A51-72A454FC169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655FD00-96E0-4AE0-8406-E291211B9791}" srcId="{1EF5DE7B-76C8-4668-9A51-72A454FC1690}" destId="{DE317785-46B5-4A5E-8EB3-0AE340AF46DF}" srcOrd="1" destOrd="0" parTransId="{ACBA8029-38EF-4E11-9CA3-6C6713E07426}" sibTransId="{78C1CC18-8C4B-4318-AD30-BAFDD693BF8E}"/>
    <dgm:cxn modelId="{3131A621-AE48-45CE-8804-C75EED5B5E27}" srcId="{1EF5DE7B-76C8-4668-9A51-72A454FC1690}" destId="{48F8512C-0535-47AF-AF9A-8F396F3E2387}" srcOrd="0" destOrd="0" parTransId="{B56153DB-992D-41E2-AE47-B36CC4460843}" sibTransId="{CD7744E9-9A70-4888-8565-214E9EF4A66D}"/>
    <dgm:cxn modelId="{58A3DA27-DFB0-4EC4-909F-7B74597D6B5E}" type="presOf" srcId="{78C1CC18-8C4B-4318-AD30-BAFDD693BF8E}" destId="{2D8FBBC0-E2C9-40A5-8FE9-7B42D104E92E}" srcOrd="0" destOrd="0" presId="urn:microsoft.com/office/officeart/2005/8/layout/vProcess5"/>
    <dgm:cxn modelId="{10975E2A-12F2-4C0D-995D-3E4D68B79B01}" type="presOf" srcId="{B8DC6C6A-39A5-40B1-B05D-14E68544ABA5}" destId="{7DD1B762-77E7-42F1-ABAA-FF4EF662BA1A}" srcOrd="1" destOrd="0" presId="urn:microsoft.com/office/officeart/2005/8/layout/vProcess5"/>
    <dgm:cxn modelId="{7F86695B-EF01-4F43-9505-7CFB6012CEB5}" type="presOf" srcId="{B8DC6C6A-39A5-40B1-B05D-14E68544ABA5}" destId="{30E0DF4A-8B81-48ED-A614-88134B403859}" srcOrd="0" destOrd="0" presId="urn:microsoft.com/office/officeart/2005/8/layout/vProcess5"/>
    <dgm:cxn modelId="{48D02F67-8A46-465D-8391-0EE0FB3F3DC0}" type="presOf" srcId="{48F8512C-0535-47AF-AF9A-8F396F3E2387}" destId="{0FCE04A9-7707-43C7-98BC-2F8CA6765554}" srcOrd="1" destOrd="0" presId="urn:microsoft.com/office/officeart/2005/8/layout/vProcess5"/>
    <dgm:cxn modelId="{92223D70-8517-48BD-A859-C3E7909D2991}" type="presOf" srcId="{48F8512C-0535-47AF-AF9A-8F396F3E2387}" destId="{3D40FD71-CB68-456C-9D7D-7B86BA3B2926}" srcOrd="0" destOrd="0" presId="urn:microsoft.com/office/officeart/2005/8/layout/vProcess5"/>
    <dgm:cxn modelId="{345D1274-E1E7-4921-A612-2B4F99A79B44}" type="presOf" srcId="{1EF5DE7B-76C8-4668-9A51-72A454FC1690}" destId="{DC046E49-F57C-4BA5-ACE4-2F3F3C8B1921}" srcOrd="0" destOrd="0" presId="urn:microsoft.com/office/officeart/2005/8/layout/vProcess5"/>
    <dgm:cxn modelId="{B5D818A6-03EC-467F-B6AA-70EDB1968785}" type="presOf" srcId="{DE317785-46B5-4A5E-8EB3-0AE340AF46DF}" destId="{62E31670-CEE5-4246-934B-4AB5E4C0F653}" srcOrd="0" destOrd="0" presId="urn:microsoft.com/office/officeart/2005/8/layout/vProcess5"/>
    <dgm:cxn modelId="{DD4D05A7-997C-4E59-96E3-80916ADC9114}" type="presOf" srcId="{CD7744E9-9A70-4888-8565-214E9EF4A66D}" destId="{47679973-F5EF-43EC-AECA-1217B33DBB15}" srcOrd="0" destOrd="0" presId="urn:microsoft.com/office/officeart/2005/8/layout/vProcess5"/>
    <dgm:cxn modelId="{7714DAC8-9B99-4A64-AA61-9474D2CD1899}" srcId="{1EF5DE7B-76C8-4668-9A51-72A454FC1690}" destId="{B8DC6C6A-39A5-40B1-B05D-14E68544ABA5}" srcOrd="2" destOrd="0" parTransId="{E85D25AB-E8F5-442C-93EF-F7D2C4A8B559}" sibTransId="{71D5A9F3-FBC4-4B1A-AD41-20C0D3AFFE2B}"/>
    <dgm:cxn modelId="{C13229CD-8BD8-471D-A035-0FD0233F1D44}" type="presOf" srcId="{DE317785-46B5-4A5E-8EB3-0AE340AF46DF}" destId="{059AF4F6-7B4D-4227-9128-7446BC99DE6E}" srcOrd="1" destOrd="0" presId="urn:microsoft.com/office/officeart/2005/8/layout/vProcess5"/>
    <dgm:cxn modelId="{4EDDBA18-D914-479D-9919-CCD3736418EE}" type="presParOf" srcId="{DC046E49-F57C-4BA5-ACE4-2F3F3C8B1921}" destId="{1B8EBF8D-5B7D-4D2A-8451-718EC5E081BE}" srcOrd="0" destOrd="0" presId="urn:microsoft.com/office/officeart/2005/8/layout/vProcess5"/>
    <dgm:cxn modelId="{72889B4C-AD75-4564-ADBB-1DFC2E017926}" type="presParOf" srcId="{DC046E49-F57C-4BA5-ACE4-2F3F3C8B1921}" destId="{3D40FD71-CB68-456C-9D7D-7B86BA3B2926}" srcOrd="1" destOrd="0" presId="urn:microsoft.com/office/officeart/2005/8/layout/vProcess5"/>
    <dgm:cxn modelId="{D51B7EE8-15E0-405B-8528-C4FCDF509A9A}" type="presParOf" srcId="{DC046E49-F57C-4BA5-ACE4-2F3F3C8B1921}" destId="{62E31670-CEE5-4246-934B-4AB5E4C0F653}" srcOrd="2" destOrd="0" presId="urn:microsoft.com/office/officeart/2005/8/layout/vProcess5"/>
    <dgm:cxn modelId="{92CCAF0C-C172-4819-9BE4-C87D61F000DE}" type="presParOf" srcId="{DC046E49-F57C-4BA5-ACE4-2F3F3C8B1921}" destId="{30E0DF4A-8B81-48ED-A614-88134B403859}" srcOrd="3" destOrd="0" presId="urn:microsoft.com/office/officeart/2005/8/layout/vProcess5"/>
    <dgm:cxn modelId="{5FB993EF-75ED-435C-8F9F-62975CF63A74}" type="presParOf" srcId="{DC046E49-F57C-4BA5-ACE4-2F3F3C8B1921}" destId="{47679973-F5EF-43EC-AECA-1217B33DBB15}" srcOrd="4" destOrd="0" presId="urn:microsoft.com/office/officeart/2005/8/layout/vProcess5"/>
    <dgm:cxn modelId="{5A4173DF-2091-4D05-9867-55F9AD371C73}" type="presParOf" srcId="{DC046E49-F57C-4BA5-ACE4-2F3F3C8B1921}" destId="{2D8FBBC0-E2C9-40A5-8FE9-7B42D104E92E}" srcOrd="5" destOrd="0" presId="urn:microsoft.com/office/officeart/2005/8/layout/vProcess5"/>
    <dgm:cxn modelId="{7EB27B62-6652-41E7-BAD4-8AAC51FA2C19}" type="presParOf" srcId="{DC046E49-F57C-4BA5-ACE4-2F3F3C8B1921}" destId="{0FCE04A9-7707-43C7-98BC-2F8CA6765554}" srcOrd="6" destOrd="0" presId="urn:microsoft.com/office/officeart/2005/8/layout/vProcess5"/>
    <dgm:cxn modelId="{6890E405-D964-44FB-978A-4610E4DDDF6D}" type="presParOf" srcId="{DC046E49-F57C-4BA5-ACE4-2F3F3C8B1921}" destId="{059AF4F6-7B4D-4227-9128-7446BC99DE6E}" srcOrd="7" destOrd="0" presId="urn:microsoft.com/office/officeart/2005/8/layout/vProcess5"/>
    <dgm:cxn modelId="{FB075AAD-1FEF-4E36-8A92-97F184116F53}" type="presParOf" srcId="{DC046E49-F57C-4BA5-ACE4-2F3F3C8B1921}" destId="{7DD1B762-77E7-42F1-ABAA-FF4EF662BA1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7E3F4-7EC5-410C-BA72-B03A6EC8D70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7AB20A-D280-4505-885C-E30EE059AB8B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Verify</a:t>
          </a:r>
        </a:p>
      </dgm:t>
    </dgm:pt>
    <dgm:pt modelId="{356AAFF6-3664-48FC-816F-4EAEC97D5705}" type="parTrans" cxnId="{7F860FC8-EAD4-4B3C-AF12-5C3F6D659731}">
      <dgm:prSet/>
      <dgm:spPr/>
      <dgm:t>
        <a:bodyPr/>
        <a:lstStyle/>
        <a:p>
          <a:endParaRPr lang="en-US"/>
        </a:p>
      </dgm:t>
    </dgm:pt>
    <dgm:pt modelId="{E5B46931-D68C-479C-9304-1268C74FF1A5}" type="sibTrans" cxnId="{7F860FC8-EAD4-4B3C-AF12-5C3F6D659731}">
      <dgm:prSet/>
      <dgm:spPr/>
      <dgm:t>
        <a:bodyPr/>
        <a:lstStyle/>
        <a:p>
          <a:endParaRPr lang="en-US"/>
        </a:p>
      </dgm:t>
    </dgm:pt>
    <dgm:pt modelId="{C5A531D1-ABA7-4FCD-BAC1-48057D102286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Item description</a:t>
          </a:r>
        </a:p>
      </dgm:t>
    </dgm:pt>
    <dgm:pt modelId="{A91D7524-EC31-4A21-84EA-FC42D1AD3DA0}" type="parTrans" cxnId="{F62EC1B4-1DD7-4CDE-AB50-4D7524CD2B1F}">
      <dgm:prSet/>
      <dgm:spPr/>
      <dgm:t>
        <a:bodyPr/>
        <a:lstStyle/>
        <a:p>
          <a:endParaRPr lang="en-US"/>
        </a:p>
      </dgm:t>
    </dgm:pt>
    <dgm:pt modelId="{DAF52E71-ADFA-4162-A2EE-C807D19BED77}" type="sibTrans" cxnId="{F62EC1B4-1DD7-4CDE-AB50-4D7524CD2B1F}">
      <dgm:prSet/>
      <dgm:spPr/>
      <dgm:t>
        <a:bodyPr/>
        <a:lstStyle/>
        <a:p>
          <a:endParaRPr lang="en-US"/>
        </a:p>
      </dgm:t>
    </dgm:pt>
    <dgm:pt modelId="{972ABB20-B8F7-4A6F-8F6C-DD371E282650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Location</a:t>
          </a:r>
        </a:p>
      </dgm:t>
    </dgm:pt>
    <dgm:pt modelId="{78C0654B-4073-473C-AA1D-B287DA3B2A3E}" type="parTrans" cxnId="{3794E28C-5853-4CC0-B880-0FE5964F32B5}">
      <dgm:prSet/>
      <dgm:spPr/>
      <dgm:t>
        <a:bodyPr/>
        <a:lstStyle/>
        <a:p>
          <a:endParaRPr lang="en-US"/>
        </a:p>
      </dgm:t>
    </dgm:pt>
    <dgm:pt modelId="{9886F664-061A-4C89-AC8F-42BE13C59E15}" type="sibTrans" cxnId="{3794E28C-5853-4CC0-B880-0FE5964F32B5}">
      <dgm:prSet/>
      <dgm:spPr/>
      <dgm:t>
        <a:bodyPr/>
        <a:lstStyle/>
        <a:p>
          <a:endParaRPr lang="en-US"/>
        </a:p>
      </dgm:t>
    </dgm:pt>
    <dgm:pt modelId="{2E22354A-9BE7-4231-BF88-06E9F8EBC163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Tag number</a:t>
          </a:r>
        </a:p>
      </dgm:t>
    </dgm:pt>
    <dgm:pt modelId="{D38A9344-760D-4FB2-859B-D26F2F6087C8}" type="parTrans" cxnId="{08FCE2B8-9812-4F43-9930-B7163FFB5A6D}">
      <dgm:prSet/>
      <dgm:spPr/>
      <dgm:t>
        <a:bodyPr/>
        <a:lstStyle/>
        <a:p>
          <a:endParaRPr lang="en-US"/>
        </a:p>
      </dgm:t>
    </dgm:pt>
    <dgm:pt modelId="{0A5BD6D5-89DC-4563-A376-C10E11DF95A0}" type="sibTrans" cxnId="{08FCE2B8-9812-4F43-9930-B7163FFB5A6D}">
      <dgm:prSet/>
      <dgm:spPr/>
      <dgm:t>
        <a:bodyPr/>
        <a:lstStyle/>
        <a:p>
          <a:endParaRPr lang="en-US"/>
        </a:p>
      </dgm:t>
    </dgm:pt>
    <dgm:pt modelId="{56004525-3BAC-4BA0-834F-F01C1DA76E34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Serial number</a:t>
          </a:r>
        </a:p>
      </dgm:t>
    </dgm:pt>
    <dgm:pt modelId="{A36380F4-8482-4D3F-8326-2337B3E4101E}" type="parTrans" cxnId="{14DE7A7D-37D0-404F-B15B-D8D128064DF0}">
      <dgm:prSet/>
      <dgm:spPr/>
      <dgm:t>
        <a:bodyPr/>
        <a:lstStyle/>
        <a:p>
          <a:endParaRPr lang="en-US"/>
        </a:p>
      </dgm:t>
    </dgm:pt>
    <dgm:pt modelId="{05C5E929-0D37-41CE-A759-411827223BE3}" type="sibTrans" cxnId="{14DE7A7D-37D0-404F-B15B-D8D128064DF0}">
      <dgm:prSet/>
      <dgm:spPr/>
      <dgm:t>
        <a:bodyPr/>
        <a:lstStyle/>
        <a:p>
          <a:endParaRPr lang="en-US"/>
        </a:p>
      </dgm:t>
    </dgm:pt>
    <dgm:pt modelId="{6FB37320-D954-491A-B24E-D5F49854204C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FI0605-Equipment</a:t>
          </a:r>
        </a:p>
      </dgm:t>
    </dgm:pt>
    <dgm:pt modelId="{C49C966E-6D2C-411E-B2AA-D702586471E1}" type="sibTrans" cxnId="{07812E25-E33A-47B3-8FCC-0D59AEFA012C}">
      <dgm:prSet/>
      <dgm:spPr/>
      <dgm:t>
        <a:bodyPr/>
        <a:lstStyle/>
        <a:p>
          <a:endParaRPr lang="en-US"/>
        </a:p>
      </dgm:t>
    </dgm:pt>
    <dgm:pt modelId="{D63C6E48-CA86-4079-AF6D-3316E38FCC18}" type="parTrans" cxnId="{07812E25-E33A-47B3-8FCC-0D59AEFA012C}">
      <dgm:prSet/>
      <dgm:spPr/>
      <dgm:t>
        <a:bodyPr/>
        <a:lstStyle/>
        <a:p>
          <a:endParaRPr lang="en-US"/>
        </a:p>
      </dgm:t>
    </dgm:pt>
    <dgm:pt modelId="{AF2D2616-F0DE-4B3E-BD28-5E4FDE3A6BF0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dirty="0"/>
            <a:t>Policies</a:t>
          </a:r>
        </a:p>
      </dgm:t>
    </dgm:pt>
    <dgm:pt modelId="{2C35A013-E285-4DF4-B7D0-409899C0785C}" type="sibTrans" cxnId="{D185D41E-C277-4E30-9B5F-D0EB668AAC6F}">
      <dgm:prSet/>
      <dgm:spPr/>
      <dgm:t>
        <a:bodyPr/>
        <a:lstStyle/>
        <a:p>
          <a:endParaRPr lang="en-US"/>
        </a:p>
      </dgm:t>
    </dgm:pt>
    <dgm:pt modelId="{FC78A3E1-EDFD-40CA-A5D3-F31625BAFCD3}" type="parTrans" cxnId="{D185D41E-C277-4E30-9B5F-D0EB668AAC6F}">
      <dgm:prSet/>
      <dgm:spPr/>
      <dgm:t>
        <a:bodyPr/>
        <a:lstStyle/>
        <a:p>
          <a:endParaRPr lang="en-US"/>
        </a:p>
      </dgm:t>
    </dgm:pt>
    <dgm:pt modelId="{87F72523-864D-4AE8-8B73-DAAE2C774DBB}">
      <dgm:prSet/>
      <dgm:spPr/>
      <dgm:t>
        <a:bodyPr/>
        <a:lstStyle/>
        <a:p>
          <a:r>
            <a:rPr lang="en-US" dirty="0"/>
            <a:t>FI0600-SME</a:t>
          </a:r>
        </a:p>
      </dgm:t>
    </dgm:pt>
    <dgm:pt modelId="{E3D7B693-0256-4FA0-A064-49B15E959B6E}" type="parTrans" cxnId="{CEE6C17B-938E-4E5B-8005-1C32ADEDFE1B}">
      <dgm:prSet/>
      <dgm:spPr/>
      <dgm:t>
        <a:bodyPr/>
        <a:lstStyle/>
        <a:p>
          <a:endParaRPr lang="en-US"/>
        </a:p>
      </dgm:t>
    </dgm:pt>
    <dgm:pt modelId="{5FB441D4-EEB9-45D1-8597-AAAEC6DB35D0}" type="sibTrans" cxnId="{CEE6C17B-938E-4E5B-8005-1C32ADEDFE1B}">
      <dgm:prSet/>
      <dgm:spPr/>
      <dgm:t>
        <a:bodyPr/>
        <a:lstStyle/>
        <a:p>
          <a:endParaRPr lang="en-US"/>
        </a:p>
      </dgm:t>
    </dgm:pt>
    <dgm:pt modelId="{AF818C54-D3D1-48F4-A353-98D122A6CD9A}">
      <dgm:prSet/>
      <dgm:spPr/>
      <dgm:t>
        <a:bodyPr/>
        <a:lstStyle/>
        <a:p>
          <a:r>
            <a:rPr lang="en-US" dirty="0"/>
            <a:t>FI0610-Surplus Property</a:t>
          </a:r>
        </a:p>
      </dgm:t>
    </dgm:pt>
    <dgm:pt modelId="{EF737B76-4082-418E-9CE6-42C502C9AB53}" type="parTrans" cxnId="{4379EDDD-51DC-4A58-B469-D3AD2C533461}">
      <dgm:prSet/>
      <dgm:spPr/>
      <dgm:t>
        <a:bodyPr/>
        <a:lstStyle/>
        <a:p>
          <a:endParaRPr lang="en-US"/>
        </a:p>
      </dgm:t>
    </dgm:pt>
    <dgm:pt modelId="{F111238E-2EDD-4E50-9FA5-F4AFD05057AF}" type="sibTrans" cxnId="{4379EDDD-51DC-4A58-B469-D3AD2C533461}">
      <dgm:prSet/>
      <dgm:spPr/>
      <dgm:t>
        <a:bodyPr/>
        <a:lstStyle/>
        <a:p>
          <a:endParaRPr lang="en-US"/>
        </a:p>
      </dgm:t>
    </dgm:pt>
    <dgm:pt modelId="{A4135196-E270-4D93-9F60-69993E2ABF06}">
      <dgm:prSet/>
      <dgm:spPr/>
      <dgm:t>
        <a:bodyPr/>
        <a:lstStyle/>
        <a:p>
          <a:r>
            <a:rPr lang="en-US" dirty="0"/>
            <a:t>FI0131-Property Losses</a:t>
          </a:r>
        </a:p>
      </dgm:t>
    </dgm:pt>
    <dgm:pt modelId="{67E95DDF-1D3D-4803-8061-AB64E8442903}" type="parTrans" cxnId="{2D247A82-2499-49F8-B400-D9BFBAAD9AEF}">
      <dgm:prSet/>
      <dgm:spPr/>
      <dgm:t>
        <a:bodyPr/>
        <a:lstStyle/>
        <a:p>
          <a:endParaRPr lang="en-US"/>
        </a:p>
      </dgm:t>
    </dgm:pt>
    <dgm:pt modelId="{00EE4718-8EF7-4091-AF6C-812F89509774}" type="sibTrans" cxnId="{2D247A82-2499-49F8-B400-D9BFBAAD9AEF}">
      <dgm:prSet/>
      <dgm:spPr/>
      <dgm:t>
        <a:bodyPr/>
        <a:lstStyle/>
        <a:p>
          <a:endParaRPr lang="en-US"/>
        </a:p>
      </dgm:t>
    </dgm:pt>
    <dgm:pt modelId="{7ABEFD51-B31A-4598-92D8-0286198C4B01}">
      <dgm:prSet/>
      <dgm:spPr/>
      <dgm:t>
        <a:bodyPr/>
        <a:lstStyle/>
        <a:p>
          <a:r>
            <a:rPr lang="en-US" dirty="0"/>
            <a:t>FI0130-Fraud, Waste &amp; Abuse</a:t>
          </a:r>
        </a:p>
      </dgm:t>
    </dgm:pt>
    <dgm:pt modelId="{D04EF822-9402-4932-864D-98EADE644103}" type="parTrans" cxnId="{5BDA9952-7D7A-4F95-B56D-C0E7ECF150C6}">
      <dgm:prSet/>
      <dgm:spPr/>
      <dgm:t>
        <a:bodyPr/>
        <a:lstStyle/>
        <a:p>
          <a:endParaRPr lang="en-US"/>
        </a:p>
      </dgm:t>
    </dgm:pt>
    <dgm:pt modelId="{712921B1-9A10-4EA1-8B76-080CB2D40A28}" type="sibTrans" cxnId="{5BDA9952-7D7A-4F95-B56D-C0E7ECF150C6}">
      <dgm:prSet/>
      <dgm:spPr/>
      <dgm:t>
        <a:bodyPr/>
        <a:lstStyle/>
        <a:p>
          <a:endParaRPr lang="en-US"/>
        </a:p>
      </dgm:t>
    </dgm:pt>
    <dgm:pt modelId="{63380B02-A14E-4B27-826A-DCEE56A0494E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Changes were submitted timely</a:t>
          </a:r>
        </a:p>
      </dgm:t>
    </dgm:pt>
    <dgm:pt modelId="{392D475B-59D1-4A18-8FCA-0423CB17626E}" type="parTrans" cxnId="{436E5FD4-312E-4042-92CA-93EB957F5806}">
      <dgm:prSet/>
      <dgm:spPr/>
      <dgm:t>
        <a:bodyPr/>
        <a:lstStyle/>
        <a:p>
          <a:endParaRPr lang="en-US"/>
        </a:p>
      </dgm:t>
    </dgm:pt>
    <dgm:pt modelId="{A8F8EE8D-3142-4AC1-A9FA-CA9C3426AE99}" type="sibTrans" cxnId="{436E5FD4-312E-4042-92CA-93EB957F5806}">
      <dgm:prSet/>
      <dgm:spPr/>
      <dgm:t>
        <a:bodyPr/>
        <a:lstStyle/>
        <a:p>
          <a:endParaRPr lang="en-US"/>
        </a:p>
      </dgm:t>
    </dgm:pt>
    <dgm:pt modelId="{D6408C67-1C31-4116-901D-C99C27578A06}" type="pres">
      <dgm:prSet presAssocID="{47E7E3F4-7EC5-410C-BA72-B03A6EC8D709}" presName="Name0" presStyleCnt="0">
        <dgm:presLayoutVars>
          <dgm:dir/>
          <dgm:animLvl val="lvl"/>
          <dgm:resizeHandles val="exact"/>
        </dgm:presLayoutVars>
      </dgm:prSet>
      <dgm:spPr/>
    </dgm:pt>
    <dgm:pt modelId="{4D9BD9CF-06EE-4844-999D-DFBB8F8E79B7}" type="pres">
      <dgm:prSet presAssocID="{EE7AB20A-D280-4505-885C-E30EE059AB8B}" presName="composite" presStyleCnt="0"/>
      <dgm:spPr/>
    </dgm:pt>
    <dgm:pt modelId="{2DA4808A-13CB-46D0-B5EC-5BDA0376B836}" type="pres">
      <dgm:prSet presAssocID="{EE7AB20A-D280-4505-885C-E30EE059AB8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3F5B500-0E88-4FA2-876A-D0AFE55339AD}" type="pres">
      <dgm:prSet presAssocID="{EE7AB20A-D280-4505-885C-E30EE059AB8B}" presName="desTx" presStyleLbl="alignAccFollowNode1" presStyleIdx="0" presStyleCnt="2">
        <dgm:presLayoutVars>
          <dgm:bulletEnabled val="1"/>
        </dgm:presLayoutVars>
      </dgm:prSet>
      <dgm:spPr/>
    </dgm:pt>
    <dgm:pt modelId="{B77C4739-F22A-4CBF-B47A-ABC88A935A25}" type="pres">
      <dgm:prSet presAssocID="{E5B46931-D68C-479C-9304-1268C74FF1A5}" presName="space" presStyleCnt="0"/>
      <dgm:spPr/>
    </dgm:pt>
    <dgm:pt modelId="{4A6AF720-5379-4558-A4AE-502B570A3CD2}" type="pres">
      <dgm:prSet presAssocID="{AF2D2616-F0DE-4B3E-BD28-5E4FDE3A6BF0}" presName="composite" presStyleCnt="0"/>
      <dgm:spPr/>
    </dgm:pt>
    <dgm:pt modelId="{9B384F72-45A3-48FC-9ADE-F6768A127390}" type="pres">
      <dgm:prSet presAssocID="{AF2D2616-F0DE-4B3E-BD28-5E4FDE3A6BF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48FB84F-898E-4034-ADD3-0F018804EB79}" type="pres">
      <dgm:prSet presAssocID="{AF2D2616-F0DE-4B3E-BD28-5E4FDE3A6BF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185D41E-C277-4E30-9B5F-D0EB668AAC6F}" srcId="{47E7E3F4-7EC5-410C-BA72-B03A6EC8D709}" destId="{AF2D2616-F0DE-4B3E-BD28-5E4FDE3A6BF0}" srcOrd="1" destOrd="0" parTransId="{FC78A3E1-EDFD-40CA-A5D3-F31625BAFCD3}" sibTransId="{2C35A013-E285-4DF4-B7D0-409899C0785C}"/>
    <dgm:cxn modelId="{1D68A024-86D0-4815-B7FA-39A0F1D05418}" type="presOf" srcId="{EE7AB20A-D280-4505-885C-E30EE059AB8B}" destId="{2DA4808A-13CB-46D0-B5EC-5BDA0376B836}" srcOrd="0" destOrd="0" presId="urn:microsoft.com/office/officeart/2005/8/layout/hList1"/>
    <dgm:cxn modelId="{07812E25-E33A-47B3-8FCC-0D59AEFA012C}" srcId="{AF2D2616-F0DE-4B3E-BD28-5E4FDE3A6BF0}" destId="{6FB37320-D954-491A-B24E-D5F49854204C}" srcOrd="0" destOrd="0" parTransId="{D63C6E48-CA86-4079-AF6D-3316E38FCC18}" sibTransId="{C49C966E-6D2C-411E-B2AA-D702586471E1}"/>
    <dgm:cxn modelId="{6943BB30-501B-4863-A186-0C0B81EB479D}" type="presOf" srcId="{87F72523-864D-4AE8-8B73-DAAE2C774DBB}" destId="{948FB84F-898E-4034-ADD3-0F018804EB79}" srcOrd="0" destOrd="1" presId="urn:microsoft.com/office/officeart/2005/8/layout/hList1"/>
    <dgm:cxn modelId="{0CA32846-868D-4713-A0AB-E3463C045E1F}" type="presOf" srcId="{AF818C54-D3D1-48F4-A353-98D122A6CD9A}" destId="{948FB84F-898E-4034-ADD3-0F018804EB79}" srcOrd="0" destOrd="2" presId="urn:microsoft.com/office/officeart/2005/8/layout/hList1"/>
    <dgm:cxn modelId="{5B72D06C-590D-45DA-AE7B-87E546DFFFFA}" type="presOf" srcId="{2E22354A-9BE7-4231-BF88-06E9F8EBC163}" destId="{23F5B500-0E88-4FA2-876A-D0AFE55339AD}" srcOrd="0" destOrd="2" presId="urn:microsoft.com/office/officeart/2005/8/layout/hList1"/>
    <dgm:cxn modelId="{99592D6D-5EF9-49F8-85C8-E323DC7677C0}" type="presOf" srcId="{63380B02-A14E-4B27-826A-DCEE56A0494E}" destId="{23F5B500-0E88-4FA2-876A-D0AFE55339AD}" srcOrd="0" destOrd="4" presId="urn:microsoft.com/office/officeart/2005/8/layout/hList1"/>
    <dgm:cxn modelId="{4C88EF4D-98FC-4910-B175-11B1876E5EC7}" type="presOf" srcId="{972ABB20-B8F7-4A6F-8F6C-DD371E282650}" destId="{23F5B500-0E88-4FA2-876A-D0AFE55339AD}" srcOrd="0" destOrd="1" presId="urn:microsoft.com/office/officeart/2005/8/layout/hList1"/>
    <dgm:cxn modelId="{5BDA9952-7D7A-4F95-B56D-C0E7ECF150C6}" srcId="{AF2D2616-F0DE-4B3E-BD28-5E4FDE3A6BF0}" destId="{7ABEFD51-B31A-4598-92D8-0286198C4B01}" srcOrd="4" destOrd="0" parTransId="{D04EF822-9402-4932-864D-98EADE644103}" sibTransId="{712921B1-9A10-4EA1-8B76-080CB2D40A28}"/>
    <dgm:cxn modelId="{D839515A-C25C-4444-B2E3-B1099F1A24C4}" type="presOf" srcId="{7ABEFD51-B31A-4598-92D8-0286198C4B01}" destId="{948FB84F-898E-4034-ADD3-0F018804EB79}" srcOrd="0" destOrd="4" presId="urn:microsoft.com/office/officeart/2005/8/layout/hList1"/>
    <dgm:cxn modelId="{CEE6C17B-938E-4E5B-8005-1C32ADEDFE1B}" srcId="{AF2D2616-F0DE-4B3E-BD28-5E4FDE3A6BF0}" destId="{87F72523-864D-4AE8-8B73-DAAE2C774DBB}" srcOrd="1" destOrd="0" parTransId="{E3D7B693-0256-4FA0-A064-49B15E959B6E}" sibTransId="{5FB441D4-EEB9-45D1-8597-AAAEC6DB35D0}"/>
    <dgm:cxn modelId="{14DE7A7D-37D0-404F-B15B-D8D128064DF0}" srcId="{EE7AB20A-D280-4505-885C-E30EE059AB8B}" destId="{56004525-3BAC-4BA0-834F-F01C1DA76E34}" srcOrd="3" destOrd="0" parTransId="{A36380F4-8482-4D3F-8326-2337B3E4101E}" sibTransId="{05C5E929-0D37-41CE-A759-411827223BE3}"/>
    <dgm:cxn modelId="{2D247A82-2499-49F8-B400-D9BFBAAD9AEF}" srcId="{AF2D2616-F0DE-4B3E-BD28-5E4FDE3A6BF0}" destId="{A4135196-E270-4D93-9F60-69993E2ABF06}" srcOrd="3" destOrd="0" parTransId="{67E95DDF-1D3D-4803-8061-AB64E8442903}" sibTransId="{00EE4718-8EF7-4091-AF6C-812F89509774}"/>
    <dgm:cxn modelId="{0FFEF287-FECC-4719-B0D6-D63FE7EE421C}" type="presOf" srcId="{47E7E3F4-7EC5-410C-BA72-B03A6EC8D709}" destId="{D6408C67-1C31-4116-901D-C99C27578A06}" srcOrd="0" destOrd="0" presId="urn:microsoft.com/office/officeart/2005/8/layout/hList1"/>
    <dgm:cxn modelId="{3794E28C-5853-4CC0-B880-0FE5964F32B5}" srcId="{EE7AB20A-D280-4505-885C-E30EE059AB8B}" destId="{972ABB20-B8F7-4A6F-8F6C-DD371E282650}" srcOrd="1" destOrd="0" parTransId="{78C0654B-4073-473C-AA1D-B287DA3B2A3E}" sibTransId="{9886F664-061A-4C89-AC8F-42BE13C59E15}"/>
    <dgm:cxn modelId="{5C26558E-02FD-466D-B6BB-AD17AAAFAFCC}" type="presOf" srcId="{C5A531D1-ABA7-4FCD-BAC1-48057D102286}" destId="{23F5B500-0E88-4FA2-876A-D0AFE55339AD}" srcOrd="0" destOrd="0" presId="urn:microsoft.com/office/officeart/2005/8/layout/hList1"/>
    <dgm:cxn modelId="{131034AB-015E-4506-8D8B-A8D5BC9BCCDF}" type="presOf" srcId="{6FB37320-D954-491A-B24E-D5F49854204C}" destId="{948FB84F-898E-4034-ADD3-0F018804EB79}" srcOrd="0" destOrd="0" presId="urn:microsoft.com/office/officeart/2005/8/layout/hList1"/>
    <dgm:cxn modelId="{F62EC1B4-1DD7-4CDE-AB50-4D7524CD2B1F}" srcId="{EE7AB20A-D280-4505-885C-E30EE059AB8B}" destId="{C5A531D1-ABA7-4FCD-BAC1-48057D102286}" srcOrd="0" destOrd="0" parTransId="{A91D7524-EC31-4A21-84EA-FC42D1AD3DA0}" sibTransId="{DAF52E71-ADFA-4162-A2EE-C807D19BED77}"/>
    <dgm:cxn modelId="{08FCE2B8-9812-4F43-9930-B7163FFB5A6D}" srcId="{EE7AB20A-D280-4505-885C-E30EE059AB8B}" destId="{2E22354A-9BE7-4231-BF88-06E9F8EBC163}" srcOrd="2" destOrd="0" parTransId="{D38A9344-760D-4FB2-859B-D26F2F6087C8}" sibTransId="{0A5BD6D5-89DC-4563-A376-C10E11DF95A0}"/>
    <dgm:cxn modelId="{7F860FC8-EAD4-4B3C-AF12-5C3F6D659731}" srcId="{47E7E3F4-7EC5-410C-BA72-B03A6EC8D709}" destId="{EE7AB20A-D280-4505-885C-E30EE059AB8B}" srcOrd="0" destOrd="0" parTransId="{356AAFF6-3664-48FC-816F-4EAEC97D5705}" sibTransId="{E5B46931-D68C-479C-9304-1268C74FF1A5}"/>
    <dgm:cxn modelId="{D580A9CA-0C09-45EC-A026-048B2E392128}" type="presOf" srcId="{AF2D2616-F0DE-4B3E-BD28-5E4FDE3A6BF0}" destId="{9B384F72-45A3-48FC-9ADE-F6768A127390}" srcOrd="0" destOrd="0" presId="urn:microsoft.com/office/officeart/2005/8/layout/hList1"/>
    <dgm:cxn modelId="{436E5FD4-312E-4042-92CA-93EB957F5806}" srcId="{EE7AB20A-D280-4505-885C-E30EE059AB8B}" destId="{63380B02-A14E-4B27-826A-DCEE56A0494E}" srcOrd="4" destOrd="0" parTransId="{392D475B-59D1-4A18-8FCA-0423CB17626E}" sibTransId="{A8F8EE8D-3142-4AC1-A9FA-CA9C3426AE99}"/>
    <dgm:cxn modelId="{4379EDDD-51DC-4A58-B469-D3AD2C533461}" srcId="{AF2D2616-F0DE-4B3E-BD28-5E4FDE3A6BF0}" destId="{AF818C54-D3D1-48F4-A353-98D122A6CD9A}" srcOrd="2" destOrd="0" parTransId="{EF737B76-4082-418E-9CE6-42C502C9AB53}" sibTransId="{F111238E-2EDD-4E50-9FA5-F4AFD05057AF}"/>
    <dgm:cxn modelId="{685C59DE-37D0-4BD8-BC01-02EA81133B1F}" type="presOf" srcId="{A4135196-E270-4D93-9F60-69993E2ABF06}" destId="{948FB84F-898E-4034-ADD3-0F018804EB79}" srcOrd="0" destOrd="3" presId="urn:microsoft.com/office/officeart/2005/8/layout/hList1"/>
    <dgm:cxn modelId="{EB633BE1-4E55-4B5A-8A40-2A52591ED386}" type="presOf" srcId="{56004525-3BAC-4BA0-834F-F01C1DA76E34}" destId="{23F5B500-0E88-4FA2-876A-D0AFE55339AD}" srcOrd="0" destOrd="3" presId="urn:microsoft.com/office/officeart/2005/8/layout/hList1"/>
    <dgm:cxn modelId="{63C0BCC9-DE13-4FC8-B7E9-63F748CBB549}" type="presParOf" srcId="{D6408C67-1C31-4116-901D-C99C27578A06}" destId="{4D9BD9CF-06EE-4844-999D-DFBB8F8E79B7}" srcOrd="0" destOrd="0" presId="urn:microsoft.com/office/officeart/2005/8/layout/hList1"/>
    <dgm:cxn modelId="{FCE57ADD-F984-4851-892C-9589962B1EAA}" type="presParOf" srcId="{4D9BD9CF-06EE-4844-999D-DFBB8F8E79B7}" destId="{2DA4808A-13CB-46D0-B5EC-5BDA0376B836}" srcOrd="0" destOrd="0" presId="urn:microsoft.com/office/officeart/2005/8/layout/hList1"/>
    <dgm:cxn modelId="{E9DEEEAC-5B79-4EE2-8A2F-E94D75331B4F}" type="presParOf" srcId="{4D9BD9CF-06EE-4844-999D-DFBB8F8E79B7}" destId="{23F5B500-0E88-4FA2-876A-D0AFE55339AD}" srcOrd="1" destOrd="0" presId="urn:microsoft.com/office/officeart/2005/8/layout/hList1"/>
    <dgm:cxn modelId="{17030E67-12BE-4BC4-873E-7A40575FFB90}" type="presParOf" srcId="{D6408C67-1C31-4116-901D-C99C27578A06}" destId="{B77C4739-F22A-4CBF-B47A-ABC88A935A25}" srcOrd="1" destOrd="0" presId="urn:microsoft.com/office/officeart/2005/8/layout/hList1"/>
    <dgm:cxn modelId="{E8CBF329-3793-4057-9D46-29DEB4586728}" type="presParOf" srcId="{D6408C67-1C31-4116-901D-C99C27578A06}" destId="{4A6AF720-5379-4558-A4AE-502B570A3CD2}" srcOrd="2" destOrd="0" presId="urn:microsoft.com/office/officeart/2005/8/layout/hList1"/>
    <dgm:cxn modelId="{7EB6C448-739C-4140-93A2-67BBA91D67C7}" type="presParOf" srcId="{4A6AF720-5379-4558-A4AE-502B570A3CD2}" destId="{9B384F72-45A3-48FC-9ADE-F6768A127390}" srcOrd="0" destOrd="0" presId="urn:microsoft.com/office/officeart/2005/8/layout/hList1"/>
    <dgm:cxn modelId="{23BC9040-0194-4D8D-AF4D-81582E2B5BE9}" type="presParOf" srcId="{4A6AF720-5379-4558-A4AE-502B570A3CD2}" destId="{948FB84F-898E-4034-ADD3-0F018804EB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25762-48E5-430F-BBA4-C0F2D0D4FE66}">
      <dsp:nvSpPr>
        <dsp:cNvPr id="0" name=""/>
        <dsp:cNvSpPr/>
      </dsp:nvSpPr>
      <dsp:spPr>
        <a:xfrm>
          <a:off x="1397298" y="1577422"/>
          <a:ext cx="195080" cy="2445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009"/>
              </a:lnTo>
              <a:lnTo>
                <a:pt x="195080" y="24450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3D9DF-112C-4452-9C44-AECA4A1B5BC4}">
      <dsp:nvSpPr>
        <dsp:cNvPr id="0" name=""/>
        <dsp:cNvSpPr/>
      </dsp:nvSpPr>
      <dsp:spPr>
        <a:xfrm>
          <a:off x="1397298" y="1577422"/>
          <a:ext cx="195080" cy="1521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28"/>
              </a:lnTo>
              <a:lnTo>
                <a:pt x="195080" y="15216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1558B-E317-49D8-92BE-3959C30771EF}">
      <dsp:nvSpPr>
        <dsp:cNvPr id="0" name=""/>
        <dsp:cNvSpPr/>
      </dsp:nvSpPr>
      <dsp:spPr>
        <a:xfrm>
          <a:off x="1397298" y="1577422"/>
          <a:ext cx="195080" cy="598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246"/>
              </a:lnTo>
              <a:lnTo>
                <a:pt x="195080" y="5982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F51D9-8BAB-42C6-BA9B-9A6D1017E0DC}">
      <dsp:nvSpPr>
        <dsp:cNvPr id="0" name=""/>
        <dsp:cNvSpPr/>
      </dsp:nvSpPr>
      <dsp:spPr>
        <a:xfrm>
          <a:off x="1871793" y="654040"/>
          <a:ext cx="91440" cy="273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1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830E1-3EE6-49C7-AA48-1B6C874B287D}">
      <dsp:nvSpPr>
        <dsp:cNvPr id="0" name=""/>
        <dsp:cNvSpPr/>
      </dsp:nvSpPr>
      <dsp:spPr>
        <a:xfrm>
          <a:off x="974233" y="3772"/>
          <a:ext cx="1886558" cy="65026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Sandy Jansen,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CIA, CCSA, CRMA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Chief Audit and Compliance Officer</a:t>
          </a:r>
        </a:p>
      </dsp:txBody>
      <dsp:txXfrm>
        <a:off x="974233" y="3772"/>
        <a:ext cx="1886558" cy="650268"/>
      </dsp:txXfrm>
    </dsp:sp>
    <dsp:sp modelId="{16860D96-06AE-4EDB-9DFE-8ABF9111E1E4}">
      <dsp:nvSpPr>
        <dsp:cNvPr id="0" name=""/>
        <dsp:cNvSpPr/>
      </dsp:nvSpPr>
      <dsp:spPr>
        <a:xfrm>
          <a:off x="1267244" y="927153"/>
          <a:ext cx="1300536" cy="65026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Amy Wilegus,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CPA, CISA, CISSP, CRISC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Audit Director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West Tennessee</a:t>
          </a:r>
        </a:p>
      </dsp:txBody>
      <dsp:txXfrm>
        <a:off x="1267244" y="927153"/>
        <a:ext cx="1300536" cy="650268"/>
      </dsp:txXfrm>
    </dsp:sp>
    <dsp:sp modelId="{27E63929-D8D6-4230-BDFB-DE6F0A073586}">
      <dsp:nvSpPr>
        <dsp:cNvPr id="0" name=""/>
        <dsp:cNvSpPr/>
      </dsp:nvSpPr>
      <dsp:spPr>
        <a:xfrm>
          <a:off x="1592379" y="1850534"/>
          <a:ext cx="1300536" cy="65026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Bobby Bruce,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CA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Auditor II</a:t>
          </a:r>
        </a:p>
      </dsp:txBody>
      <dsp:txXfrm>
        <a:off x="1592379" y="1850534"/>
        <a:ext cx="1300536" cy="650268"/>
      </dsp:txXfrm>
    </dsp:sp>
    <dsp:sp modelId="{08103058-1473-4E9A-A471-D87B3FD46937}">
      <dsp:nvSpPr>
        <dsp:cNvPr id="0" name=""/>
        <dsp:cNvSpPr/>
      </dsp:nvSpPr>
      <dsp:spPr>
        <a:xfrm>
          <a:off x="1592379" y="2773915"/>
          <a:ext cx="1300536" cy="65026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Luanne Gillock,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CPA, CIA, CFE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Auditor II</a:t>
          </a:r>
        </a:p>
      </dsp:txBody>
      <dsp:txXfrm>
        <a:off x="1592379" y="2773915"/>
        <a:ext cx="1300536" cy="650268"/>
      </dsp:txXfrm>
    </dsp:sp>
    <dsp:sp modelId="{C3D60DC4-9B57-4180-99C5-B732C7B7041D}">
      <dsp:nvSpPr>
        <dsp:cNvPr id="0" name=""/>
        <dsp:cNvSpPr/>
      </dsp:nvSpPr>
      <dsp:spPr>
        <a:xfrm>
          <a:off x="1592379" y="3697297"/>
          <a:ext cx="1300536" cy="65026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Taylor Ansel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Audit Intern</a:t>
          </a:r>
        </a:p>
      </dsp:txBody>
      <dsp:txXfrm>
        <a:off x="1592379" y="3697297"/>
        <a:ext cx="1300536" cy="650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0FD71-CB68-456C-9D7D-7B86BA3B2926}">
      <dsp:nvSpPr>
        <dsp:cNvPr id="0" name=""/>
        <dsp:cNvSpPr/>
      </dsp:nvSpPr>
      <dsp:spPr>
        <a:xfrm>
          <a:off x="0" y="0"/>
          <a:ext cx="5181600" cy="93257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Obtain input from senior leaders on key risks</a:t>
          </a:r>
        </a:p>
      </dsp:txBody>
      <dsp:txXfrm>
        <a:off x="27314" y="27314"/>
        <a:ext cx="4175283" cy="877942"/>
      </dsp:txXfrm>
    </dsp:sp>
    <dsp:sp modelId="{62E31670-CEE5-4246-934B-4AB5E4C0F653}">
      <dsp:nvSpPr>
        <dsp:cNvPr id="0" name=""/>
        <dsp:cNvSpPr/>
      </dsp:nvSpPr>
      <dsp:spPr>
        <a:xfrm>
          <a:off x="457199" y="1087998"/>
          <a:ext cx="5181600" cy="93257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Develop risk-based audit plan </a:t>
          </a:r>
        </a:p>
      </dsp:txBody>
      <dsp:txXfrm>
        <a:off x="484513" y="1115312"/>
        <a:ext cx="4063601" cy="877942"/>
      </dsp:txXfrm>
    </dsp:sp>
    <dsp:sp modelId="{30E0DF4A-8B81-48ED-A614-88134B403859}">
      <dsp:nvSpPr>
        <dsp:cNvPr id="0" name=""/>
        <dsp:cNvSpPr/>
      </dsp:nvSpPr>
      <dsp:spPr>
        <a:xfrm>
          <a:off x="914399" y="2175997"/>
          <a:ext cx="5181600" cy="93257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Obtain UT Audit Committee approval of audit plan</a:t>
          </a:r>
        </a:p>
      </dsp:txBody>
      <dsp:txXfrm>
        <a:off x="941713" y="2203311"/>
        <a:ext cx="4063601" cy="877942"/>
      </dsp:txXfrm>
    </dsp:sp>
    <dsp:sp modelId="{47679973-F5EF-43EC-AECA-1217B33DBB15}">
      <dsp:nvSpPr>
        <dsp:cNvPr id="0" name=""/>
        <dsp:cNvSpPr/>
      </dsp:nvSpPr>
      <dsp:spPr>
        <a:xfrm>
          <a:off x="4575429" y="707199"/>
          <a:ext cx="606170" cy="606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4711817" y="707199"/>
        <a:ext cx="333394" cy="456143"/>
      </dsp:txXfrm>
    </dsp:sp>
    <dsp:sp modelId="{2D8FBBC0-E2C9-40A5-8FE9-7B42D104E92E}">
      <dsp:nvSpPr>
        <dsp:cNvPr id="0" name=""/>
        <dsp:cNvSpPr/>
      </dsp:nvSpPr>
      <dsp:spPr>
        <a:xfrm>
          <a:off x="5032629" y="1788980"/>
          <a:ext cx="606170" cy="606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5169017" y="1788980"/>
        <a:ext cx="333394" cy="456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4808A-13CB-46D0-B5EC-5BDA0376B836}">
      <dsp:nvSpPr>
        <dsp:cNvPr id="0" name=""/>
        <dsp:cNvSpPr/>
      </dsp:nvSpPr>
      <dsp:spPr>
        <a:xfrm>
          <a:off x="38" y="43711"/>
          <a:ext cx="3703142" cy="77760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Verify</a:t>
          </a:r>
        </a:p>
      </dsp:txBody>
      <dsp:txXfrm>
        <a:off x="38" y="43711"/>
        <a:ext cx="3703142" cy="777600"/>
      </dsp:txXfrm>
    </dsp:sp>
    <dsp:sp modelId="{23F5B500-0E88-4FA2-876A-D0AFE55339AD}">
      <dsp:nvSpPr>
        <dsp:cNvPr id="0" name=""/>
        <dsp:cNvSpPr/>
      </dsp:nvSpPr>
      <dsp:spPr>
        <a:xfrm>
          <a:off x="38" y="821311"/>
          <a:ext cx="3703142" cy="3703433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Item description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Location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Tag number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Serial number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Changes were submitted timely</a:t>
          </a:r>
        </a:p>
      </dsp:txBody>
      <dsp:txXfrm>
        <a:off x="38" y="821311"/>
        <a:ext cx="3703142" cy="3703433"/>
      </dsp:txXfrm>
    </dsp:sp>
    <dsp:sp modelId="{9B384F72-45A3-48FC-9ADE-F6768A127390}">
      <dsp:nvSpPr>
        <dsp:cNvPr id="0" name=""/>
        <dsp:cNvSpPr/>
      </dsp:nvSpPr>
      <dsp:spPr>
        <a:xfrm>
          <a:off x="4221620" y="43711"/>
          <a:ext cx="3703142" cy="777600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Policies</a:t>
          </a:r>
        </a:p>
      </dsp:txBody>
      <dsp:txXfrm>
        <a:off x="4221620" y="43711"/>
        <a:ext cx="3703142" cy="777600"/>
      </dsp:txXfrm>
    </dsp:sp>
    <dsp:sp modelId="{948FB84F-898E-4034-ADD3-0F018804EB79}">
      <dsp:nvSpPr>
        <dsp:cNvPr id="0" name=""/>
        <dsp:cNvSpPr/>
      </dsp:nvSpPr>
      <dsp:spPr>
        <a:xfrm>
          <a:off x="4221620" y="821311"/>
          <a:ext cx="3703142" cy="3703433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FI0605-Equipment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FI0600-SME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FI0610-Surplus Property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FI0131-Property Losses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FI0130-Fraud, Waste &amp; Abuse</a:t>
          </a:r>
        </a:p>
      </dsp:txBody>
      <dsp:txXfrm>
        <a:off x="4221620" y="821311"/>
        <a:ext cx="3703142" cy="3703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461B5-C721-403E-B578-2DA956A81530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B86C8-FF37-4A46-B17C-4BE8C5FCC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32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97D8-10B4-47C3-AE09-9A89924782A1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C1BCE-15FE-482E-AAE3-B1BFD16D79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0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1BCE-15FE-482E-AAE3-B1BFD16D79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7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</a:t>
            </a:r>
            <a:r>
              <a:rPr lang="en-US" baseline="0" dirty="0"/>
              <a:t> budget cuts – staff responsible for their own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1BCE-15FE-482E-AAE3-B1BFD16D79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4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tacked Wor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820773"/>
          </a:xfrm>
        </p:spPr>
        <p:txBody>
          <a:bodyPr anchor="t" anchorCtr="0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1757441"/>
            <a:ext cx="7772400" cy="629499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96" y="5481457"/>
            <a:ext cx="3340608" cy="5425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821354"/>
            <a:ext cx="2949575" cy="30476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887789" y="987425"/>
            <a:ext cx="4629150" cy="4881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1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Wor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494915"/>
            <a:ext cx="7772400" cy="820773"/>
          </a:xfrm>
        </p:spPr>
        <p:txBody>
          <a:bodyPr anchor="t" anchorCtr="0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2410584"/>
            <a:ext cx="7772400" cy="629499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79" y="6561125"/>
            <a:ext cx="3200400" cy="141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65"/>
          <a:stretch/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64371"/>
            <a:ext cx="7886700" cy="994172"/>
          </a:xfrm>
          <a:ln>
            <a:noFill/>
          </a:ln>
          <a:effectLst/>
        </p:spPr>
        <p:txBody>
          <a:bodyPr lIns="365760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0" y="3150869"/>
            <a:ext cx="4380807" cy="122909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65760" anchor="ctr" anchorCtr="0">
            <a:normAutofit/>
          </a:bodyPr>
          <a:lstStyle>
            <a:lvl1pPr algn="l">
              <a:defRPr/>
            </a:lvl1pPr>
          </a:lstStyle>
          <a:p>
            <a:pPr algn="l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79" y="6561125"/>
            <a:ext cx="3200400" cy="141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37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65"/>
          <a:stretch/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11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15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821354"/>
            <a:ext cx="2949575" cy="30476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42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821354"/>
            <a:ext cx="2949575" cy="30476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28650" y="1825625"/>
            <a:ext cx="7886699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21663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79" y="6561125"/>
            <a:ext cx="3200400" cy="1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6" r:id="rId2"/>
    <p:sldLayoutId id="2147483668" r:id="rId3"/>
    <p:sldLayoutId id="2147483672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79" y="6561125"/>
            <a:ext cx="3200400" cy="1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4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awilegus@uthsc.edu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n-US" dirty="0"/>
              <a:t>Internal Audit Overview</a:t>
            </a:r>
            <a:br>
              <a:rPr lang="en-US" dirty="0"/>
            </a:br>
            <a:r>
              <a:rPr lang="en-US" sz="3200" dirty="0"/>
              <a:t>UTHSC Business Managers’ Meeting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r>
              <a:rPr lang="en-US" dirty="0"/>
              <a:t>Amy Wilegus</a:t>
            </a:r>
          </a:p>
          <a:p>
            <a:r>
              <a:rPr lang="en-US" dirty="0"/>
              <a:t>July 2018</a:t>
            </a:r>
          </a:p>
        </p:txBody>
      </p:sp>
    </p:spTree>
    <p:extLst>
      <p:ext uri="{BB962C8B-B14F-4D97-AF65-F5344CB8AC3E}">
        <p14:creationId xmlns:p14="http://schemas.microsoft.com/office/powerpoint/2010/main" val="11245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Internal Audit Overview</a:t>
            </a:r>
          </a:p>
          <a:p>
            <a:r>
              <a:rPr lang="en-US" dirty="0"/>
              <a:t>Internal Controls Discussion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7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6964"/>
            <a:ext cx="3867150" cy="4026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Luanne Gillock, CPA, CIA, CFE</a:t>
            </a:r>
          </a:p>
          <a:p>
            <a:r>
              <a:rPr lang="en-US" sz="2400" dirty="0"/>
              <a:t>Auditor II</a:t>
            </a:r>
          </a:p>
          <a:p>
            <a:r>
              <a:rPr lang="en-US" sz="2400" dirty="0"/>
              <a:t>First week with UTHSC</a:t>
            </a:r>
          </a:p>
          <a:p>
            <a:r>
              <a:rPr lang="en-US" sz="2400" dirty="0"/>
              <a:t>Over 20 years of internal audit experience, including healthcare auditing at Baptist and St. Jude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06964"/>
            <a:ext cx="3867150" cy="5908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Taylor Ansel</a:t>
            </a:r>
          </a:p>
          <a:p>
            <a:r>
              <a:rPr lang="en-US" sz="2400" dirty="0"/>
              <a:t>Audit Intern</a:t>
            </a:r>
          </a:p>
          <a:p>
            <a:r>
              <a:rPr lang="en-US" sz="2400" dirty="0"/>
              <a:t>Senior, Rhodes College</a:t>
            </a:r>
          </a:p>
          <a:p>
            <a:r>
              <a:rPr lang="en-US" sz="2400" dirty="0"/>
              <a:t>Business &amp; Spanish Majors with Concentration in Accounting</a:t>
            </a:r>
          </a:p>
          <a:p>
            <a:r>
              <a:rPr lang="en-US" sz="2400" dirty="0"/>
              <a:t>Summer &amp; Fall 2018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731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Audit &amp; Compliance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8885696"/>
              </p:ext>
            </p:extLst>
          </p:nvPr>
        </p:nvGraphicFramePr>
        <p:xfrm>
          <a:off x="628650" y="1825625"/>
          <a:ext cx="3867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825625"/>
            <a:ext cx="40195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Amy Wilegus</a:t>
            </a:r>
          </a:p>
          <a:p>
            <a:pPr marL="0" indent="0">
              <a:buNone/>
            </a:pPr>
            <a:r>
              <a:rPr lang="en-US" dirty="0"/>
              <a:t>901-448-1435 </a:t>
            </a:r>
            <a:r>
              <a:rPr lang="en-US" dirty="0">
                <a:hlinkClick r:id="rId7"/>
              </a:rPr>
              <a:t>awilegus@uthsc.edu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Luanne Gillock</a:t>
            </a:r>
          </a:p>
          <a:p>
            <a:pPr marL="0" indent="0">
              <a:buNone/>
            </a:pPr>
            <a:r>
              <a:rPr lang="en-US" dirty="0"/>
              <a:t>901-448-5572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Bobby Bruce</a:t>
            </a:r>
          </a:p>
          <a:p>
            <a:pPr marL="0" indent="0">
              <a:buNone/>
            </a:pPr>
            <a:r>
              <a:rPr lang="en-US" dirty="0"/>
              <a:t>731-881-3100</a:t>
            </a:r>
          </a:p>
          <a:p>
            <a:pPr marL="0" indent="0">
              <a:buNone/>
            </a:pPr>
            <a:r>
              <a:rPr lang="en-US" dirty="0"/>
              <a:t>bbruce10@utm.edu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IIA Auditing Standards require annual risk assessment, audit plan development and independent approval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9663584"/>
              </p:ext>
            </p:extLst>
          </p:nvPr>
        </p:nvGraphicFramePr>
        <p:xfrm>
          <a:off x="1305169" y="2641600"/>
          <a:ext cx="6096000" cy="310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5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Audit Plan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09604"/>
            <a:ext cx="3867150" cy="25781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Department audits</a:t>
            </a:r>
          </a:p>
          <a:p>
            <a:r>
              <a:rPr lang="en-US" dirty="0"/>
              <a:t>Key areas in scope: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Equipment inventory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Department ledgers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Verification</a:t>
            </a:r>
          </a:p>
        </p:txBody>
      </p:sp>
      <p:graphicFrame>
        <p:nvGraphicFramePr>
          <p:cNvPr id="7" name="Diagra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383341"/>
              </p:ext>
            </p:extLst>
          </p:nvPr>
        </p:nvGraphicFramePr>
        <p:xfrm>
          <a:off x="609599" y="1602154"/>
          <a:ext cx="7924802" cy="456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938010" y="365125"/>
            <a:ext cx="1577340" cy="1087834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4413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Discrepancies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taking equipment with them to new university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May 2018 Bottom Line newsletter (Policy F10605 - Equipment, Section - Disposal 18G - Removal of Equipment Purchased with Grant or Contract Funds)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Requires CBO approval, letter of acceptance from acquiring university, &amp; Form T-64</a:t>
            </a:r>
            <a:r>
              <a:rPr lang="en-US" dirty="0"/>
              <a:t>.</a:t>
            </a:r>
          </a:p>
          <a:p>
            <a:r>
              <a:rPr lang="en-US" dirty="0"/>
              <a:t>Missing tag number</a:t>
            </a:r>
          </a:p>
          <a:p>
            <a:r>
              <a:rPr lang="en-US" dirty="0"/>
              <a:t>Incorrect serial number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89237" y="483989"/>
            <a:ext cx="1577340" cy="1087834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alpha val="90000"/>
              <a:hueOff val="44616"/>
              <a:satOff val="-2378"/>
              <a:lumOff val="12236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6060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Ledgers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monthly review and approval</a:t>
            </a:r>
          </a:p>
          <a:p>
            <a:r>
              <a:rPr lang="en-US" dirty="0"/>
              <a:t>Policies: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FI0110 (fiscal &amp; budgetary management)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FI0115 (ledger reconciliation)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FI0150 (approvals)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39145" y="365125"/>
            <a:ext cx="1577340" cy="1087834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alpha val="90000"/>
              <a:hueOff val="22308"/>
              <a:satOff val="-1189"/>
              <a:lumOff val="6118"/>
              <a:alphaOff val="-2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7424357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r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</TotalTime>
  <Words>308</Words>
  <Application>Microsoft Office PowerPoint</Application>
  <PresentationFormat>On-screen Show (4:3)</PresentationFormat>
  <Paragraphs>82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Title Slides</vt:lpstr>
      <vt:lpstr>Content</vt:lpstr>
      <vt:lpstr>Charts</vt:lpstr>
      <vt:lpstr>Internal Audit Overview UTHSC Business Managers’ Meeting </vt:lpstr>
      <vt:lpstr>Agenda</vt:lpstr>
      <vt:lpstr>Introductions</vt:lpstr>
      <vt:lpstr>Office of Audit &amp; Compliance</vt:lpstr>
      <vt:lpstr>Audit Planning</vt:lpstr>
      <vt:lpstr>2018 Audit Plan</vt:lpstr>
      <vt:lpstr>Equipment Verification</vt:lpstr>
      <vt:lpstr>Common Discrepancies</vt:lpstr>
      <vt:lpstr>Department Ledgers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Cotton, Jacquelyne R</cp:lastModifiedBy>
  <cp:revision>83</cp:revision>
  <cp:lastPrinted>2018-07-17T13:25:33Z</cp:lastPrinted>
  <dcterms:created xsi:type="dcterms:W3CDTF">2016-10-13T20:51:48Z</dcterms:created>
  <dcterms:modified xsi:type="dcterms:W3CDTF">2018-07-17T13:27:05Z</dcterms:modified>
</cp:coreProperties>
</file>