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9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8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11/18/19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2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11/18/19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80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11/18/19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2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11/18/19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53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11/18/19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2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11/18/19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83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11/18/19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43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11/18/19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22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11/18/19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5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11/18/19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8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11/18/19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01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smtClean="0"/>
              <a:t>11/18/19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14116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9AC8E89-FA75-4140-BBCE-17C57BE8B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0110" y="246024"/>
            <a:ext cx="6927272" cy="124687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CAMPUS-WIDE BUSINESS MANAGERS MEETING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Arial Nova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November 21, 2019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1:30 – 3:00 PM | GEB A104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1B5A4A-1D81-4852-BFD3-449DAFB92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5623" y="246024"/>
            <a:ext cx="2970648" cy="6674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FDBC30A-663B-7E42-B0D0-6F65E3CC7554}"/>
              </a:ext>
            </a:extLst>
          </p:cNvPr>
          <p:cNvSpPr txBox="1"/>
          <p:nvPr/>
        </p:nvSpPr>
        <p:spPr>
          <a:xfrm>
            <a:off x="1450111" y="1816359"/>
            <a:ext cx="6927271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Procurement Services Update – Procurement Office</a:t>
            </a:r>
          </a:p>
          <a:p>
            <a:r>
              <a:rPr lang="en-US" dirty="0"/>
              <a:t>E-Invoicing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GL Codes must be entered in order for the transaction to be processed.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Staple order issues.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Invoice Report. (invoice status update)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Additional Market Place catalogs will be transitioned to e-invoicing in 2020.  </a:t>
            </a:r>
          </a:p>
        </p:txBody>
      </p:sp>
    </p:spTree>
    <p:extLst>
      <p:ext uri="{BB962C8B-B14F-4D97-AF65-F5344CB8AC3E}">
        <p14:creationId xmlns:p14="http://schemas.microsoft.com/office/powerpoint/2010/main" val="41160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9AC8E89-FA75-4140-BBCE-17C57BE8B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0110" y="246024"/>
            <a:ext cx="6927272" cy="120955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CAMPUS-WIDE BUSINESS MANAGERS MEETING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Arial Nova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November 21, 2019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1:30 – 3:00 PM | GEB A104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1B5A4A-1D81-4852-BFD3-449DAFB92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5623" y="246024"/>
            <a:ext cx="2970648" cy="6674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991F72-0C63-E640-A53F-8027415EF894}"/>
              </a:ext>
            </a:extLst>
          </p:cNvPr>
          <p:cNvSpPr txBox="1"/>
          <p:nvPr/>
        </p:nvSpPr>
        <p:spPr>
          <a:xfrm>
            <a:off x="603380" y="12876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DBC30A-663B-7E42-B0D0-6F65E3CC7554}"/>
              </a:ext>
            </a:extLst>
          </p:cNvPr>
          <p:cNvSpPr txBox="1"/>
          <p:nvPr/>
        </p:nvSpPr>
        <p:spPr>
          <a:xfrm>
            <a:off x="1450111" y="1727009"/>
            <a:ext cx="6927271" cy="369331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Procurement Services Update – Procurement Office </a:t>
            </a:r>
          </a:p>
          <a:p>
            <a:r>
              <a:rPr lang="en-US" dirty="0"/>
              <a:t>Non-Compete Purchases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Non-Compete Justification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Competitive Negotiation.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Pre-approved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CBO and CFO approval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Unique Goods or Specialized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One product or service can meet the need and can only be obtained from one source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Compatibility or consistency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Services that involve highly skilled judgement or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Emergency Purchases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Stabilize situation</a:t>
            </a:r>
          </a:p>
        </p:txBody>
      </p:sp>
    </p:spTree>
    <p:extLst>
      <p:ext uri="{BB962C8B-B14F-4D97-AF65-F5344CB8AC3E}">
        <p14:creationId xmlns:p14="http://schemas.microsoft.com/office/powerpoint/2010/main" val="5295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9AC8E89-FA75-4140-BBCE-17C57BE8B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0110" y="246024"/>
            <a:ext cx="6927272" cy="120955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CAMPUS-WIDE BUSINESS MANAGERS MEETING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Arial Nova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November 21, 2019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1:30 – 3:00 PM | GEB A104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1B5A4A-1D81-4852-BFD3-449DAFB92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5623" y="246024"/>
            <a:ext cx="2970648" cy="6674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991F72-0C63-E640-A53F-8027415EF894}"/>
              </a:ext>
            </a:extLst>
          </p:cNvPr>
          <p:cNvSpPr txBox="1"/>
          <p:nvPr/>
        </p:nvSpPr>
        <p:spPr>
          <a:xfrm>
            <a:off x="603380" y="12876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DBC30A-663B-7E42-B0D0-6F65E3CC7554}"/>
              </a:ext>
            </a:extLst>
          </p:cNvPr>
          <p:cNvSpPr txBox="1"/>
          <p:nvPr/>
        </p:nvSpPr>
        <p:spPr>
          <a:xfrm>
            <a:off x="1450111" y="1727009"/>
            <a:ext cx="6927271" cy="39703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Procurement Services Update – Accounts Payable Office</a:t>
            </a:r>
          </a:p>
          <a:p>
            <a:r>
              <a:rPr lang="en-US" dirty="0"/>
              <a:t>Concur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Summer of 2020 full 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Phased rollout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BoA is the travel card vendor. Request for travel and procurement cards will be submitted through Concur.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Finalizing the implementation strategy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Developing documentation and training material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Travel Advisory Group (TAG) testing and training (train the trainer model)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Procurement Cards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Requesting an HSC procedure change to require completion of reconciliations and approvals by the 20</a:t>
            </a:r>
            <a:r>
              <a:rPr lang="en-US" baseline="30000" dirty="0"/>
              <a:t>th</a:t>
            </a:r>
            <a:r>
              <a:rPr lang="en-US" dirty="0"/>
              <a:t> of each month</a:t>
            </a:r>
          </a:p>
        </p:txBody>
      </p:sp>
    </p:spTree>
    <p:extLst>
      <p:ext uri="{BB962C8B-B14F-4D97-AF65-F5344CB8AC3E}">
        <p14:creationId xmlns:p14="http://schemas.microsoft.com/office/powerpoint/2010/main" val="271745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9AC8E89-FA75-4140-BBCE-17C57BE8B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0110" y="246024"/>
            <a:ext cx="6927272" cy="120955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CAMPUS-WIDE BUSINESS MANAGERS MEETING</a:t>
            </a:r>
            <a:endParaRPr lang="en-US" sz="2000" dirty="0">
              <a:solidFill>
                <a:schemeClr val="tx2">
                  <a:lumMod val="50000"/>
                </a:schemeClr>
              </a:solidFill>
              <a:latin typeface="Arial Nova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November 21, 2019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i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 Nova" panose="020B0604020202020204" pitchFamily="34" charset="0"/>
              </a:rPr>
              <a:t>1:30 – 3:00 PM | GEB A104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71B5A4A-1D81-4852-BFD3-449DAFB927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5623" y="246024"/>
            <a:ext cx="2970648" cy="6674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C991F72-0C63-E640-A53F-8027415EF894}"/>
              </a:ext>
            </a:extLst>
          </p:cNvPr>
          <p:cNvSpPr txBox="1"/>
          <p:nvPr/>
        </p:nvSpPr>
        <p:spPr>
          <a:xfrm>
            <a:off x="603380" y="12876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DBC30A-663B-7E42-B0D0-6F65E3CC7554}"/>
              </a:ext>
            </a:extLst>
          </p:cNvPr>
          <p:cNvSpPr txBox="1"/>
          <p:nvPr/>
        </p:nvSpPr>
        <p:spPr>
          <a:xfrm>
            <a:off x="1450111" y="1727009"/>
            <a:ext cx="6927271" cy="203132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Procurement Services Update – Surplus and General Stores</a:t>
            </a:r>
          </a:p>
          <a:p>
            <a:r>
              <a:rPr lang="en-US" dirty="0"/>
              <a:t>Surplus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Moved to GEB B41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Surplus Exchange website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Jim Randolph retiring</a:t>
            </a:r>
          </a:p>
          <a:p>
            <a:r>
              <a:rPr lang="en-US" dirty="0"/>
              <a:t>General Stores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inventory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1527058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373</TotalTime>
  <Words>262</Words>
  <Application>Microsoft Macintosh PowerPoint</Application>
  <PresentationFormat>Widescreen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Nova</vt:lpstr>
      <vt:lpstr>MS Shell Dlg 2</vt:lpstr>
      <vt:lpstr>Wingdings</vt:lpstr>
      <vt:lpstr>Wingdings 3</vt:lpstr>
      <vt:lpstr>Madison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Cotton, Jacquelyne R</dc:creator>
  <cp:lastModifiedBy>Jackie Cotton</cp:lastModifiedBy>
  <cp:revision>40</cp:revision>
  <cp:lastPrinted>2018-09-11T21:02:14Z</cp:lastPrinted>
  <dcterms:created xsi:type="dcterms:W3CDTF">2018-07-17T19:19:26Z</dcterms:created>
  <dcterms:modified xsi:type="dcterms:W3CDTF">2019-11-18T16:41:17Z</dcterms:modified>
</cp:coreProperties>
</file>