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412" r:id="rId5"/>
    <p:sldId id="269" r:id="rId6"/>
    <p:sldId id="304" r:id="rId7"/>
    <p:sldId id="299" r:id="rId8"/>
    <p:sldId id="301" r:id="rId9"/>
    <p:sldId id="281" r:id="rId1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BD3F6-A868-4EF9-A9E7-E988F6128303}" v="68" dt="2019-09-12T20:11:23.355"/>
    <p1510:client id="{A88242B3-F10E-D516-614D-A3C5DFE0ADE3}" v="74" dt="2019-09-12T20:15:20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 autoAdjust="0"/>
    <p:restoredTop sz="94558"/>
  </p:normalViewPr>
  <p:slideViewPr>
    <p:cSldViewPr snapToGrid="0">
      <p:cViewPr varScale="1">
        <p:scale>
          <a:sx n="121" d="100"/>
          <a:sy n="121" d="100"/>
        </p:scale>
        <p:origin x="197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 dirty="0"/>
              <a:t>&lt;Project Name&gt;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F299CC8-F197-4EFB-8ACB-5F183F1F324F}" type="datetimeFigureOut">
              <a:rPr lang="en-US" smtClean="0"/>
              <a:t>9/13/19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EEBCD5C-64BC-4229-8E29-9A3EF82E87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754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 dirty="0"/>
              <a:t>&lt;Project Name&gt;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E9D6A6C-BCA7-DA40-B4C6-3D846D9E0335}" type="datetimeFigureOut">
              <a:rPr lang="en-US" smtClean="0"/>
              <a:t>9/13/19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547BD7A-3425-4141-AE61-34BCDC90F0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0848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&lt;Project Name&gt;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4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5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4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7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29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4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7D40-ACA5-4B84-B123-246AE454BE63}" type="datetime1">
              <a:rPr lang="en-US" smtClean="0"/>
              <a:t>9/13/19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7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944B3-6697-4498-AAC5-DF40FE9752B0}" type="datetime1">
              <a:rPr lang="en-US" smtClean="0"/>
              <a:t>9/13/19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1ED3-2A2A-134E-92C8-60A6B4D7A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services.uthsc.edu/" TargetMode="External"/><Relationship Id="rId5" Type="http://schemas.openxmlformats.org/officeDocument/2006/relationships/hyperlink" Target="https://itservices.uthsc.edu/services/netid-account-creation-and-management/" TargetMode="External"/><Relationship Id="rId4" Type="http://schemas.openxmlformats.org/officeDocument/2006/relationships/hyperlink" Target="http://uthsc.edu/helpdesk/sponsor-netid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r@uthsc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199" y="1028253"/>
            <a:ext cx="8229600" cy="2400747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/>
              <a:cs typeface="Arial"/>
            </a:endParaRPr>
          </a:p>
          <a:p>
            <a:r>
              <a:rPr lang="en-US" sz="3600" b="1" dirty="0">
                <a:latin typeface="Arial Black"/>
                <a:cs typeface="Arial"/>
              </a:rPr>
              <a:t>Retired Faculty &amp; Staff </a:t>
            </a:r>
          </a:p>
          <a:p>
            <a:r>
              <a:rPr lang="en-US" sz="3600" b="1" dirty="0">
                <a:latin typeface="Arial Black"/>
                <a:cs typeface="Arial"/>
              </a:rPr>
              <a:t>UTHSC Email Account</a:t>
            </a:r>
            <a:r>
              <a:rPr lang="en-US" sz="3200" b="1" dirty="0">
                <a:latin typeface="Arial Black"/>
                <a:cs typeface="Arial"/>
              </a:rPr>
              <a:t> </a:t>
            </a:r>
            <a:endParaRPr lang="en-US" sz="3200" b="1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 Black"/>
              <a:cs typeface="Arial"/>
            </a:endParaRPr>
          </a:p>
          <a:p>
            <a:endParaRPr lang="en-US" sz="18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12" y="3429000"/>
            <a:ext cx="4029575" cy="298832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1480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7F4DC-A048-1C48-AA64-8E4B7134D860}"/>
              </a:ext>
            </a:extLst>
          </p:cNvPr>
          <p:cNvSpPr txBox="1"/>
          <p:nvPr/>
        </p:nvSpPr>
        <p:spPr>
          <a:xfrm>
            <a:off x="101600" y="112889"/>
            <a:ext cx="247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Retiree Email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1066A-81E5-F54B-B520-CEF3BFFFB5DE}"/>
              </a:ext>
            </a:extLst>
          </p:cNvPr>
          <p:cNvSpPr/>
          <p:nvPr/>
        </p:nvSpPr>
        <p:spPr>
          <a:xfrm>
            <a:off x="101601" y="1828801"/>
            <a:ext cx="9042400" cy="35086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Upcoming Email Access Change for Retirees 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On August 19, 2019, we notified our current retired faculty and staff that the option to retain a UTHSC email account will be rescinded in 90 days (November 19, 2019).  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This action decreases the security risk and financial implications associated with active NetID accounts for retired faculty and staff.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3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7F4DC-A048-1C48-AA64-8E4B7134D860}"/>
              </a:ext>
            </a:extLst>
          </p:cNvPr>
          <p:cNvSpPr txBox="1"/>
          <p:nvPr/>
        </p:nvSpPr>
        <p:spPr>
          <a:xfrm>
            <a:off x="101600" y="112889"/>
            <a:ext cx="247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Retiree Email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A58BD-F2B9-B348-8BCB-650611286027}"/>
              </a:ext>
            </a:extLst>
          </p:cNvPr>
          <p:cNvSpPr/>
          <p:nvPr/>
        </p:nvSpPr>
        <p:spPr>
          <a:xfrm>
            <a:off x="296882" y="1613118"/>
            <a:ext cx="8538359" cy="458587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Retired Faculty and Staff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Retirees who have returned in a part-time capacity will be unaffected by this change.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 Retired faculty and staff will have information on how to set up a personal email account and how to transfer emails to the new account.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This upcoming change will be communicated through emails, listservs, Daily Digest and UTHSC websites. 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Please inform your departmental leadership of this change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071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A2CF39-74B2-9141-AA4C-84C888AA93C2}"/>
              </a:ext>
            </a:extLst>
          </p:cNvPr>
          <p:cNvSpPr txBox="1"/>
          <p:nvPr/>
        </p:nvSpPr>
        <p:spPr>
          <a:xfrm>
            <a:off x="285008" y="1136064"/>
            <a:ext cx="8573984" cy="5601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Sponsorship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Departments have the option to sponsor retirees who provide post-retirement functions for the university. 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Visit the </a:t>
            </a:r>
            <a:r>
              <a:rPr lang="en-US" sz="2200" dirty="0">
                <a:latin typeface="Arial"/>
                <a:cs typeface="Arial"/>
                <a:hlinkClick r:id="rId4"/>
              </a:rPr>
              <a:t>How to Sponsor a NetID</a:t>
            </a:r>
            <a:r>
              <a:rPr lang="en-US" sz="2200" dirty="0">
                <a:latin typeface="Arial"/>
                <a:cs typeface="Arial"/>
              </a:rPr>
              <a:t> webpage through the UTHSC Helpdesk website. </a:t>
            </a:r>
          </a:p>
          <a:p>
            <a:endParaRPr lang="en-US" sz="22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For more information on the benefits of sponsoring a NetID, visit  </a:t>
            </a:r>
            <a:r>
              <a:rPr lang="en-US" sz="2200" dirty="0">
                <a:latin typeface="Arial"/>
                <a:cs typeface="Arial"/>
                <a:hlinkClick r:id="rId5" tooltip="https://itservices.uthsc.edu/services/netid-account-creation-and-management/"/>
              </a:rPr>
              <a:t>NetID Account Creation and Management section</a:t>
            </a:r>
            <a:r>
              <a:rPr lang="en-US" sz="2200" dirty="0">
                <a:latin typeface="Arial"/>
                <a:cs typeface="Arial"/>
              </a:rPr>
              <a:t> of the </a:t>
            </a:r>
            <a:r>
              <a:rPr lang="en-US" sz="2200" dirty="0">
                <a:latin typeface="Arial"/>
                <a:cs typeface="Arial"/>
                <a:hlinkClick r:id="rId6"/>
              </a:rPr>
              <a:t>IT Service Catalog</a:t>
            </a:r>
            <a:r>
              <a:rPr lang="en-US" sz="2200" dirty="0">
                <a:latin typeface="Arial"/>
                <a:cs typeface="Arial"/>
              </a:rPr>
              <a:t> 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26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7C2F3B-635E-C145-B0C0-6E84C4C0CA05}"/>
              </a:ext>
            </a:extLst>
          </p:cNvPr>
          <p:cNvSpPr txBox="1"/>
          <p:nvPr/>
        </p:nvSpPr>
        <p:spPr>
          <a:xfrm>
            <a:off x="320634" y="1223158"/>
            <a:ext cx="8110846" cy="3262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/>
                <a:cs typeface="Arial"/>
              </a:rPr>
              <a:t>If you have any additional questions, please contact Human Resources at 901.448.5600, Human Resources Benefits at 901.448.5601, or </a:t>
            </a:r>
            <a:r>
              <a:rPr lang="en-US" sz="2200" u="sng" dirty="0">
                <a:latin typeface="Arial"/>
                <a:cs typeface="Arial"/>
                <a:hlinkClick r:id="rId4"/>
              </a:rPr>
              <a:t>hr@uthsc.edu</a:t>
            </a:r>
            <a:r>
              <a:rPr lang="en-US" sz="2200" dirty="0">
                <a:latin typeface="Arial"/>
                <a:cs typeface="Arial"/>
              </a:rPr>
              <a:t>. ​</a:t>
            </a:r>
            <a:endParaRPr lang="en-US" sz="22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 charset="0"/>
              <a:cs typeface="Arial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827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41017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364321167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A6662765F153429286340A101CF9E4" ma:contentTypeVersion="12" ma:contentTypeDescription="Create a new document." ma:contentTypeScope="" ma:versionID="24b3ce73bb7c18ae90e422c0abe4d035">
  <xsd:schema xmlns:xsd="http://www.w3.org/2001/XMLSchema" xmlns:xs="http://www.w3.org/2001/XMLSchema" xmlns:p="http://schemas.microsoft.com/office/2006/metadata/properties" xmlns:ns2="9ced3a19-16a7-4ba9-acb3-a52235d3ad36" xmlns:ns3="ecebac2a-1c6d-4e7e-a809-e8984ab44acf" targetNamespace="http://schemas.microsoft.com/office/2006/metadata/properties" ma:root="true" ma:fieldsID="871382b018115e144a199b014f42afd4" ns2:_="" ns3:_="">
    <xsd:import namespace="9ced3a19-16a7-4ba9-acb3-a52235d3ad36"/>
    <xsd:import namespace="ecebac2a-1c6d-4e7e-a809-e8984ab4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d3a19-16a7-4ba9-acb3-a52235d3ad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bac2a-1c6d-4e7e-a809-e8984ab4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cebac2a-1c6d-4e7e-a809-e8984ab44acf">
      <UserInfo>
        <DisplayName>Ammar, Ammar L</DisplayName>
        <AccountId>54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83102EB-F8E0-4EDE-BC16-C64EADB6F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7F895B-5B99-4FB8-BE5F-DDCF02C42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ed3a19-16a7-4ba9-acb3-a52235d3ad36"/>
    <ds:schemaRef ds:uri="ecebac2a-1c6d-4e7e-a809-e8984ab44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4FDCD6-7B26-47E3-87EE-3172A0E44B88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9ced3a19-16a7-4ba9-acb3-a52235d3ad36"/>
    <ds:schemaRef ds:uri="http://schemas.openxmlformats.org/package/2006/metadata/core-properties"/>
    <ds:schemaRef ds:uri="ecebac2a-1c6d-4e7e-a809-e8984ab44ac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87</Words>
  <Application>Microsoft Macintosh PowerPoint</Application>
  <PresentationFormat>On-screen Show (4:3)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First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Hall, Lisa M</dc:creator>
  <cp:lastModifiedBy>Jackie Cotton</cp:lastModifiedBy>
  <cp:revision>108</cp:revision>
  <cp:lastPrinted>2018-09-28T20:10:04Z</cp:lastPrinted>
  <dcterms:modified xsi:type="dcterms:W3CDTF">2019-09-13T20:22:15Z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0x010100D4A6662765F153429286340A101CF9E4</vt:lpwstr>
  </property>
  <property fmtid="{D5CDD505-2E9C-101B-9397-08002B2CF9AE}" pid="3" name="AuthorIds_UIVersion_512">
    <vt:lpwstr>39</vt:lpwstr>
  </property>
  <property fmtid="{D5CDD505-2E9C-101B-9397-08002B2CF9AE}" pid="4" name="AuthorIds_UIVersion_1024">
    <vt:lpwstr>39</vt:lpwstr>
  </property>
  <property fmtid="{D5CDD505-2E9C-101B-9397-08002B2CF9AE}" pid="5" name="AuthorIds_UIVersion_2048">
    <vt:lpwstr>81</vt:lpwstr>
  </property>
</Properties>
</file>