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tmp" ContentType="image/png"/>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2.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diagrams/data14.xml" ContentType="application/vnd.openxmlformats-officedocument.drawingml.diagramData+xml"/>
  <Override PartName="/ppt/diagrams/layout14.xml" ContentType="application/vnd.openxmlformats-officedocument.drawingml.diagramLayout+xml"/>
  <Override PartName="/ppt/diagrams/quickStyle14.xml" ContentType="application/vnd.openxmlformats-officedocument.drawingml.diagramStyle+xml"/>
  <Override PartName="/ppt/diagrams/colors14.xml" ContentType="application/vnd.openxmlformats-officedocument.drawingml.diagramColors+xml"/>
  <Override PartName="/ppt/diagrams/drawing14.xml" ContentType="application/vnd.ms-office.drawingml.diagramDrawing+xml"/>
  <Override PartName="/ppt/diagrams/data15.xml" ContentType="application/vnd.openxmlformats-officedocument.drawingml.diagramData+xml"/>
  <Override PartName="/ppt/diagrams/layout15.xml" ContentType="application/vnd.openxmlformats-officedocument.drawingml.diagramLayout+xml"/>
  <Override PartName="/ppt/diagrams/quickStyle15.xml" ContentType="application/vnd.openxmlformats-officedocument.drawingml.diagramStyle+xml"/>
  <Override PartName="/ppt/diagrams/colors15.xml" ContentType="application/vnd.openxmlformats-officedocument.drawingml.diagramColors+xml"/>
  <Override PartName="/ppt/diagrams/drawing15.xml" ContentType="application/vnd.ms-office.drawingml.diagramDrawing+xml"/>
  <Override PartName="/ppt/diagrams/data16.xml" ContentType="application/vnd.openxmlformats-officedocument.drawingml.diagramData+xml"/>
  <Override PartName="/ppt/diagrams/layout16.xml" ContentType="application/vnd.openxmlformats-officedocument.drawingml.diagramLayout+xml"/>
  <Override PartName="/ppt/diagrams/quickStyle16.xml" ContentType="application/vnd.openxmlformats-officedocument.drawingml.diagramStyle+xml"/>
  <Override PartName="/ppt/diagrams/colors16.xml" ContentType="application/vnd.openxmlformats-officedocument.drawingml.diagramColors+xml"/>
  <Override PartName="/ppt/diagrams/drawing16.xml" ContentType="application/vnd.ms-office.drawingml.diagramDrawing+xml"/>
  <Override PartName="/ppt/diagrams/data17.xml" ContentType="application/vnd.openxmlformats-officedocument.drawingml.diagramData+xml"/>
  <Override PartName="/ppt/diagrams/layout17.xml" ContentType="application/vnd.openxmlformats-officedocument.drawingml.diagramLayout+xml"/>
  <Override PartName="/ppt/diagrams/quickStyle17.xml" ContentType="application/vnd.openxmlformats-officedocument.drawingml.diagramStyle+xml"/>
  <Override PartName="/ppt/diagrams/colors17.xml" ContentType="application/vnd.openxmlformats-officedocument.drawingml.diagramColors+xml"/>
  <Override PartName="/ppt/diagrams/drawing17.xml" ContentType="application/vnd.ms-office.drawingml.diagramDrawing+xml"/>
  <Override PartName="/ppt/diagrams/data18.xml" ContentType="application/vnd.openxmlformats-officedocument.drawingml.diagramData+xml"/>
  <Override PartName="/ppt/diagrams/layout18.xml" ContentType="application/vnd.openxmlformats-officedocument.drawingml.diagramLayout+xml"/>
  <Override PartName="/ppt/diagrams/quickStyle18.xml" ContentType="application/vnd.openxmlformats-officedocument.drawingml.diagramStyle+xml"/>
  <Override PartName="/ppt/diagrams/colors18.xml" ContentType="application/vnd.openxmlformats-officedocument.drawingml.diagramColors+xml"/>
  <Override PartName="/ppt/diagrams/drawing18.xml" ContentType="application/vnd.ms-office.drawingml.diagramDrawing+xml"/>
  <Override PartName="/ppt/diagrams/data19.xml" ContentType="application/vnd.openxmlformats-officedocument.drawingml.diagramData+xml"/>
  <Override PartName="/ppt/diagrams/layout19.xml" ContentType="application/vnd.openxmlformats-officedocument.drawingml.diagramLayout+xml"/>
  <Override PartName="/ppt/diagrams/quickStyle19.xml" ContentType="application/vnd.openxmlformats-officedocument.drawingml.diagramStyle+xml"/>
  <Override PartName="/ppt/diagrams/colors19.xml" ContentType="application/vnd.openxmlformats-officedocument.drawingml.diagramColors+xml"/>
  <Override PartName="/ppt/diagrams/drawing19.xml" ContentType="application/vnd.ms-office.drawingml.diagramDrawing+xml"/>
  <Override PartName="/ppt/diagrams/data20.xml" ContentType="application/vnd.openxmlformats-officedocument.drawingml.diagramData+xml"/>
  <Override PartName="/ppt/diagrams/layout20.xml" ContentType="application/vnd.openxmlformats-officedocument.drawingml.diagramLayout+xml"/>
  <Override PartName="/ppt/diagrams/quickStyle20.xml" ContentType="application/vnd.openxmlformats-officedocument.drawingml.diagramStyle+xml"/>
  <Override PartName="/ppt/diagrams/colors20.xml" ContentType="application/vnd.openxmlformats-officedocument.drawingml.diagramColors+xml"/>
  <Override PartName="/ppt/diagrams/drawing20.xml" ContentType="application/vnd.ms-office.drawingml.diagramDrawing+xml"/>
  <Override PartName="/ppt/diagrams/data21.xml" ContentType="application/vnd.openxmlformats-officedocument.drawingml.diagramData+xml"/>
  <Override PartName="/ppt/diagrams/layout21.xml" ContentType="application/vnd.openxmlformats-officedocument.drawingml.diagramLayout+xml"/>
  <Override PartName="/ppt/diagrams/quickStyle21.xml" ContentType="application/vnd.openxmlformats-officedocument.drawingml.diagramStyle+xml"/>
  <Override PartName="/ppt/diagrams/colors21.xml" ContentType="application/vnd.openxmlformats-officedocument.drawingml.diagramColors+xml"/>
  <Override PartName="/ppt/diagrams/drawing21.xml" ContentType="application/vnd.ms-office.drawingml.diagramDrawing+xml"/>
  <Override PartName="/ppt/diagrams/data22.xml" ContentType="application/vnd.openxmlformats-officedocument.drawingml.diagramData+xml"/>
  <Override PartName="/ppt/diagrams/layout22.xml" ContentType="application/vnd.openxmlformats-officedocument.drawingml.diagramLayout+xml"/>
  <Override PartName="/ppt/diagrams/quickStyle22.xml" ContentType="application/vnd.openxmlformats-officedocument.drawingml.diagramStyle+xml"/>
  <Override PartName="/ppt/diagrams/colors22.xml" ContentType="application/vnd.openxmlformats-officedocument.drawingml.diagramColors+xml"/>
  <Override PartName="/ppt/diagrams/drawing22.xml" ContentType="application/vnd.ms-office.drawingml.diagramDrawing+xml"/>
  <Override PartName="/ppt/diagrams/data23.xml" ContentType="application/vnd.openxmlformats-officedocument.drawingml.diagramData+xml"/>
  <Override PartName="/ppt/diagrams/layout23.xml" ContentType="application/vnd.openxmlformats-officedocument.drawingml.diagramLayout+xml"/>
  <Override PartName="/ppt/diagrams/quickStyle23.xml" ContentType="application/vnd.openxmlformats-officedocument.drawingml.diagramStyle+xml"/>
  <Override PartName="/ppt/diagrams/colors23.xml" ContentType="application/vnd.openxmlformats-officedocument.drawingml.diagramColors+xml"/>
  <Override PartName="/ppt/diagrams/drawing23.xml" ContentType="application/vnd.ms-office.drawingml.diagramDrawing+xml"/>
  <Override PartName="/ppt/diagrams/data24.xml" ContentType="application/vnd.openxmlformats-officedocument.drawingml.diagramData+xml"/>
  <Override PartName="/ppt/diagrams/layout24.xml" ContentType="application/vnd.openxmlformats-officedocument.drawingml.diagramLayout+xml"/>
  <Override PartName="/ppt/diagrams/quickStyle24.xml" ContentType="application/vnd.openxmlformats-officedocument.drawingml.diagramStyle+xml"/>
  <Override PartName="/ppt/diagrams/colors24.xml" ContentType="application/vnd.openxmlformats-officedocument.drawingml.diagramColors+xml"/>
  <Override PartName="/ppt/diagrams/drawing24.xml" ContentType="application/vnd.ms-office.drawingml.diagramDrawing+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60"/>
  </p:notesMasterIdLst>
  <p:sldIdLst>
    <p:sldId id="478" r:id="rId5"/>
    <p:sldId id="264" r:id="rId6"/>
    <p:sldId id="434" r:id="rId7"/>
    <p:sldId id="268" r:id="rId8"/>
    <p:sldId id="457" r:id="rId9"/>
    <p:sldId id="459" r:id="rId10"/>
    <p:sldId id="458" r:id="rId11"/>
    <p:sldId id="451" r:id="rId12"/>
    <p:sldId id="452" r:id="rId13"/>
    <p:sldId id="449" r:id="rId14"/>
    <p:sldId id="258" r:id="rId15"/>
    <p:sldId id="473" r:id="rId16"/>
    <p:sldId id="471" r:id="rId17"/>
    <p:sldId id="472" r:id="rId18"/>
    <p:sldId id="474" r:id="rId19"/>
    <p:sldId id="453" r:id="rId20"/>
    <p:sldId id="275" r:id="rId21"/>
    <p:sldId id="429" r:id="rId22"/>
    <p:sldId id="422" r:id="rId23"/>
    <p:sldId id="270" r:id="rId24"/>
    <p:sldId id="259" r:id="rId25"/>
    <p:sldId id="257" r:id="rId26"/>
    <p:sldId id="273" r:id="rId27"/>
    <p:sldId id="277" r:id="rId28"/>
    <p:sldId id="276" r:id="rId29"/>
    <p:sldId id="278" r:id="rId30"/>
    <p:sldId id="279" r:id="rId31"/>
    <p:sldId id="475" r:id="rId32"/>
    <p:sldId id="436" r:id="rId33"/>
    <p:sldId id="437" r:id="rId34"/>
    <p:sldId id="438" r:id="rId35"/>
    <p:sldId id="440" r:id="rId36"/>
    <p:sldId id="441" r:id="rId37"/>
    <p:sldId id="461" r:id="rId38"/>
    <p:sldId id="442" r:id="rId39"/>
    <p:sldId id="447" r:id="rId40"/>
    <p:sldId id="443" r:id="rId41"/>
    <p:sldId id="444" r:id="rId42"/>
    <p:sldId id="282" r:id="rId43"/>
    <p:sldId id="476" r:id="rId44"/>
    <p:sldId id="430" r:id="rId45"/>
    <p:sldId id="424" r:id="rId46"/>
    <p:sldId id="418" r:id="rId47"/>
    <p:sldId id="428" r:id="rId48"/>
    <p:sldId id="265" r:id="rId49"/>
    <p:sldId id="266" r:id="rId50"/>
    <p:sldId id="431" r:id="rId51"/>
    <p:sldId id="432" r:id="rId52"/>
    <p:sldId id="362" r:id="rId53"/>
    <p:sldId id="477" r:id="rId54"/>
    <p:sldId id="463" r:id="rId55"/>
    <p:sldId id="465" r:id="rId56"/>
    <p:sldId id="364" r:id="rId57"/>
    <p:sldId id="467" r:id="rId58"/>
    <p:sldId id="468" r:id="rId59"/>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CB6B377C-DBE8-B5E6-A491-F5E9C97475DD}" v="1" dt="2024-08-20T15:43:27.216"/>
    <p1510:client id="{DF85DD84-9A6C-2DC5-3D5B-D6203F1FFA80}" v="10" dt="2024-08-20T14:38:38.742"/>
    <p1510:client id="{F4658398-C10D-C560-3A68-D188B6C6681F}" v="22" dt="2024-08-20T14:54:38.048"/>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1"/>
    <p:restoredTop sz="94694"/>
  </p:normalViewPr>
  <p:slideViewPr>
    <p:cSldViewPr snapToGrid="0">
      <p:cViewPr varScale="1">
        <p:scale>
          <a:sx n="104" d="100"/>
          <a:sy n="104" d="100"/>
        </p:scale>
        <p:origin x="232" y="56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slide" Target="slides/slide51.xml"/><Relationship Id="rId63" Type="http://schemas.openxmlformats.org/officeDocument/2006/relationships/theme" Target="theme/theme1.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slide" Target="slides/slide54.xml"/><Relationship Id="rId66" Type="http://schemas.microsoft.com/office/2015/10/relationships/revisionInfo" Target="revisionInfo.xml"/><Relationship Id="rId5" Type="http://schemas.openxmlformats.org/officeDocument/2006/relationships/slide" Target="slides/slide1.xml"/><Relationship Id="rId61" Type="http://schemas.openxmlformats.org/officeDocument/2006/relationships/presProps" Target="presProps.xml"/><Relationship Id="rId19" Type="http://schemas.openxmlformats.org/officeDocument/2006/relationships/slide" Target="slides/slide1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tableStyles" Target="tableStyles.xml"/><Relationship Id="rId8" Type="http://schemas.openxmlformats.org/officeDocument/2006/relationships/slide" Target="slides/slide4.xml"/><Relationship Id="rId51" Type="http://schemas.openxmlformats.org/officeDocument/2006/relationships/slide" Target="slides/slide47.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notesMaster" Target="notesMasters/notesMaster1.xml"/><Relationship Id="rId65" Type="http://schemas.microsoft.com/office/2016/11/relationships/changesInfo" Target="changesInfos/changesInfo1.xml"/><Relationship Id="rId4" Type="http://schemas.openxmlformats.org/officeDocument/2006/relationships/slideMaster" Target="slideMasters/slideMaster1.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Ferguson, Lee" userId="S::lfergu12@uthsc.edu::9d1fb0ab-5f3d-4f85-ac2c-07b5678237b0" providerId="AD" clId="Web-{F4658398-C10D-C560-3A68-D188B6C6681F}"/>
    <pc:docChg chg="modSld">
      <pc:chgData name="Ferguson, Lee" userId="S::lfergu12@uthsc.edu::9d1fb0ab-5f3d-4f85-ac2c-07b5678237b0" providerId="AD" clId="Web-{F4658398-C10D-C560-3A68-D188B6C6681F}" dt="2024-08-20T14:54:38.048" v="21" actId="20577"/>
      <pc:docMkLst>
        <pc:docMk/>
      </pc:docMkLst>
      <pc:sldChg chg="modSp">
        <pc:chgData name="Ferguson, Lee" userId="S::lfergu12@uthsc.edu::9d1fb0ab-5f3d-4f85-ac2c-07b5678237b0" providerId="AD" clId="Web-{F4658398-C10D-C560-3A68-D188B6C6681F}" dt="2024-08-20T14:54:38.048" v="21" actId="20577"/>
        <pc:sldMkLst>
          <pc:docMk/>
          <pc:sldMk cId="2781541472" sldId="478"/>
        </pc:sldMkLst>
        <pc:spChg chg="mod">
          <ac:chgData name="Ferguson, Lee" userId="S::lfergu12@uthsc.edu::9d1fb0ab-5f3d-4f85-ac2c-07b5678237b0" providerId="AD" clId="Web-{F4658398-C10D-C560-3A68-D188B6C6681F}" dt="2024-08-20T14:54:38.048" v="21" actId="20577"/>
          <ac:spMkLst>
            <pc:docMk/>
            <pc:sldMk cId="2781541472" sldId="478"/>
            <ac:spMk id="3" creationId="{AAA0C958-9D6D-B8E8-C82D-D44573005251}"/>
          </ac:spMkLst>
        </pc:spChg>
      </pc:sldChg>
    </pc:docChg>
  </pc:docChgLst>
  <pc:docChgLst>
    <pc:chgData name="Ferguson, Lee" userId="S::lfergu12@uthsc.edu::9d1fb0ab-5f3d-4f85-ac2c-07b5678237b0" providerId="AD" clId="Web-{DF85DD84-9A6C-2DC5-3D5B-D6203F1FFA80}"/>
    <pc:docChg chg="addSld modSld sldOrd">
      <pc:chgData name="Ferguson, Lee" userId="S::lfergu12@uthsc.edu::9d1fb0ab-5f3d-4f85-ac2c-07b5678237b0" providerId="AD" clId="Web-{DF85DD84-9A6C-2DC5-3D5B-D6203F1FFA80}" dt="2024-08-20T14:38:38.742" v="8" actId="20577"/>
      <pc:docMkLst>
        <pc:docMk/>
      </pc:docMkLst>
      <pc:sldChg chg="ord">
        <pc:chgData name="Ferguson, Lee" userId="S::lfergu12@uthsc.edu::9d1fb0ab-5f3d-4f85-ac2c-07b5678237b0" providerId="AD" clId="Web-{DF85DD84-9A6C-2DC5-3D5B-D6203F1FFA80}" dt="2024-08-20T14:38:15.430" v="1"/>
        <pc:sldMkLst>
          <pc:docMk/>
          <pc:sldMk cId="234297896" sldId="264"/>
        </pc:sldMkLst>
      </pc:sldChg>
      <pc:sldChg chg="modSp new">
        <pc:chgData name="Ferguson, Lee" userId="S::lfergu12@uthsc.edu::9d1fb0ab-5f3d-4f85-ac2c-07b5678237b0" providerId="AD" clId="Web-{DF85DD84-9A6C-2DC5-3D5B-D6203F1FFA80}" dt="2024-08-20T14:38:38.742" v="8" actId="20577"/>
        <pc:sldMkLst>
          <pc:docMk/>
          <pc:sldMk cId="2781541472" sldId="478"/>
        </pc:sldMkLst>
        <pc:spChg chg="mod">
          <ac:chgData name="Ferguson, Lee" userId="S::lfergu12@uthsc.edu::9d1fb0ab-5f3d-4f85-ac2c-07b5678237b0" providerId="AD" clId="Web-{DF85DD84-9A6C-2DC5-3D5B-D6203F1FFA80}" dt="2024-08-20T14:38:27.180" v="3" actId="20577"/>
          <ac:spMkLst>
            <pc:docMk/>
            <pc:sldMk cId="2781541472" sldId="478"/>
            <ac:spMk id="2" creationId="{DE41AD23-7B02-156F-6443-0847B8803494}"/>
          </ac:spMkLst>
        </pc:spChg>
        <pc:spChg chg="mod">
          <ac:chgData name="Ferguson, Lee" userId="S::lfergu12@uthsc.edu::9d1fb0ab-5f3d-4f85-ac2c-07b5678237b0" providerId="AD" clId="Web-{DF85DD84-9A6C-2DC5-3D5B-D6203F1FFA80}" dt="2024-08-20T14:38:38.742" v="8" actId="20577"/>
          <ac:spMkLst>
            <pc:docMk/>
            <pc:sldMk cId="2781541472" sldId="478"/>
            <ac:spMk id="3" creationId="{AAA0C958-9D6D-B8E8-C82D-D44573005251}"/>
          </ac:spMkLst>
        </pc:spChg>
      </pc:sldChg>
    </pc:docChg>
  </pc:docChgLst>
  <pc:docChgLst>
    <pc:chgData name="Ferguson, Lee" userId="S::lfergu12@uthsc.edu::9d1fb0ab-5f3d-4f85-ac2c-07b5678237b0" providerId="AD" clId="Web-{CB6B377C-DBE8-B5E6-A491-F5E9C97475DD}"/>
    <pc:docChg chg="modSld">
      <pc:chgData name="Ferguson, Lee" userId="S::lfergu12@uthsc.edu::9d1fb0ab-5f3d-4f85-ac2c-07b5678237b0" providerId="AD" clId="Web-{CB6B377C-DBE8-B5E6-A491-F5E9C97475DD}" dt="2024-08-20T15:43:27.216" v="0" actId="20577"/>
      <pc:docMkLst>
        <pc:docMk/>
      </pc:docMkLst>
      <pc:sldChg chg="modSp">
        <pc:chgData name="Ferguson, Lee" userId="S::lfergu12@uthsc.edu::9d1fb0ab-5f3d-4f85-ac2c-07b5678237b0" providerId="AD" clId="Web-{CB6B377C-DBE8-B5E6-A491-F5E9C97475DD}" dt="2024-08-20T15:43:27.216" v="0" actId="20577"/>
        <pc:sldMkLst>
          <pc:docMk/>
          <pc:sldMk cId="2781541472" sldId="478"/>
        </pc:sldMkLst>
        <pc:spChg chg="mod">
          <ac:chgData name="Ferguson, Lee" userId="S::lfergu12@uthsc.edu::9d1fb0ab-5f3d-4f85-ac2c-07b5678237b0" providerId="AD" clId="Web-{CB6B377C-DBE8-B5E6-A491-F5E9C97475DD}" dt="2024-08-20T15:43:27.216" v="0" actId="20577"/>
          <ac:spMkLst>
            <pc:docMk/>
            <pc:sldMk cId="2781541472" sldId="478"/>
            <ac:spMk id="3" creationId="{AAA0C958-9D6D-B8E8-C82D-D44573005251}"/>
          </ac:spMkLst>
        </pc:spChg>
      </pc:sldChg>
    </pc:docChg>
  </pc:docChgLst>
</pc:chgInfo>
</file>

<file path=ppt/diagrams/_rels/data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svg"/><Relationship Id="rId1" Type="http://schemas.openxmlformats.org/officeDocument/2006/relationships/image" Target="../media/image2.png"/><Relationship Id="rId4" Type="http://schemas.openxmlformats.org/officeDocument/2006/relationships/image" Target="../media/image5.svg"/></Relationships>
</file>

<file path=ppt/diagrams/_rels/data2.xml.rels><?xml version="1.0" encoding="UTF-8" standalone="yes"?>
<Relationships xmlns="http://schemas.openxmlformats.org/package/2006/relationships"><Relationship Id="rId8" Type="http://schemas.openxmlformats.org/officeDocument/2006/relationships/image" Target="../media/image13.svg"/><Relationship Id="rId3" Type="http://schemas.openxmlformats.org/officeDocument/2006/relationships/image" Target="../media/image8.png"/><Relationship Id="rId7" Type="http://schemas.openxmlformats.org/officeDocument/2006/relationships/image" Target="../media/image12.png"/><Relationship Id="rId2" Type="http://schemas.openxmlformats.org/officeDocument/2006/relationships/image" Target="../media/image7.svg"/><Relationship Id="rId1" Type="http://schemas.openxmlformats.org/officeDocument/2006/relationships/image" Target="../media/image6.png"/><Relationship Id="rId6" Type="http://schemas.openxmlformats.org/officeDocument/2006/relationships/image" Target="../media/image11.svg"/><Relationship Id="rId5" Type="http://schemas.openxmlformats.org/officeDocument/2006/relationships/image" Target="../media/image10.png"/><Relationship Id="rId4" Type="http://schemas.openxmlformats.org/officeDocument/2006/relationships/image" Target="../media/image9.svg"/></Relationships>
</file>

<file path=ppt/diagrams/_rels/data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svg"/><Relationship Id="rId1" Type="http://schemas.openxmlformats.org/officeDocument/2006/relationships/image" Target="../media/image21.png"/><Relationship Id="rId4" Type="http://schemas.openxmlformats.org/officeDocument/2006/relationships/image" Target="../media/image24.svg"/></Relationships>
</file>

<file path=ppt/diagrams/_rels/data9.xml.rels><?xml version="1.0" encoding="UTF-8" standalone="yes"?>
<Relationships xmlns="http://schemas.openxmlformats.org/package/2006/relationships"><Relationship Id="rId8" Type="http://schemas.openxmlformats.org/officeDocument/2006/relationships/image" Target="../media/image30.svg"/><Relationship Id="rId13" Type="http://schemas.openxmlformats.org/officeDocument/2006/relationships/image" Target="../media/image33.png"/><Relationship Id="rId3" Type="http://schemas.openxmlformats.org/officeDocument/2006/relationships/image" Target="../media/image2.png"/><Relationship Id="rId7" Type="http://schemas.openxmlformats.org/officeDocument/2006/relationships/image" Target="../media/image29.png"/><Relationship Id="rId12" Type="http://schemas.openxmlformats.org/officeDocument/2006/relationships/image" Target="../media/image5.svg"/><Relationship Id="rId2" Type="http://schemas.openxmlformats.org/officeDocument/2006/relationships/image" Target="../media/image26.svg"/><Relationship Id="rId1" Type="http://schemas.openxmlformats.org/officeDocument/2006/relationships/image" Target="../media/image25.png"/><Relationship Id="rId6" Type="http://schemas.openxmlformats.org/officeDocument/2006/relationships/image" Target="../media/image28.svg"/><Relationship Id="rId11" Type="http://schemas.openxmlformats.org/officeDocument/2006/relationships/image" Target="../media/image4.png"/><Relationship Id="rId5" Type="http://schemas.openxmlformats.org/officeDocument/2006/relationships/image" Target="../media/image27.png"/><Relationship Id="rId10" Type="http://schemas.openxmlformats.org/officeDocument/2006/relationships/image" Target="../media/image32.svg"/><Relationship Id="rId4" Type="http://schemas.openxmlformats.org/officeDocument/2006/relationships/image" Target="../media/image3.svg"/><Relationship Id="rId9" Type="http://schemas.openxmlformats.org/officeDocument/2006/relationships/image" Target="../media/image31.png"/><Relationship Id="rId14" Type="http://schemas.openxmlformats.org/officeDocument/2006/relationships/image" Target="../media/image34.svg"/></Relationships>
</file>

<file path=ppt/diagrams/_rels/drawing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svg"/><Relationship Id="rId1" Type="http://schemas.openxmlformats.org/officeDocument/2006/relationships/image" Target="../media/image2.png"/><Relationship Id="rId4" Type="http://schemas.openxmlformats.org/officeDocument/2006/relationships/image" Target="../media/image5.svg"/></Relationships>
</file>

<file path=ppt/diagrams/_rels/drawing2.xml.rels><?xml version="1.0" encoding="UTF-8" standalone="yes"?>
<Relationships xmlns="http://schemas.openxmlformats.org/package/2006/relationships"><Relationship Id="rId8" Type="http://schemas.openxmlformats.org/officeDocument/2006/relationships/image" Target="../media/image13.svg"/><Relationship Id="rId3" Type="http://schemas.openxmlformats.org/officeDocument/2006/relationships/image" Target="../media/image8.png"/><Relationship Id="rId7" Type="http://schemas.openxmlformats.org/officeDocument/2006/relationships/image" Target="../media/image12.png"/><Relationship Id="rId2" Type="http://schemas.openxmlformats.org/officeDocument/2006/relationships/image" Target="../media/image7.svg"/><Relationship Id="rId1" Type="http://schemas.openxmlformats.org/officeDocument/2006/relationships/image" Target="../media/image6.png"/><Relationship Id="rId6" Type="http://schemas.openxmlformats.org/officeDocument/2006/relationships/image" Target="../media/image11.svg"/><Relationship Id="rId5" Type="http://schemas.openxmlformats.org/officeDocument/2006/relationships/image" Target="../media/image10.png"/><Relationship Id="rId4" Type="http://schemas.openxmlformats.org/officeDocument/2006/relationships/image" Target="../media/image9.svg"/></Relationships>
</file>

<file path=ppt/diagrams/_rels/drawing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svg"/><Relationship Id="rId1" Type="http://schemas.openxmlformats.org/officeDocument/2006/relationships/image" Target="../media/image21.png"/><Relationship Id="rId4" Type="http://schemas.openxmlformats.org/officeDocument/2006/relationships/image" Target="../media/image24.svg"/></Relationships>
</file>

<file path=ppt/diagrams/_rels/drawing9.xml.rels><?xml version="1.0" encoding="UTF-8" standalone="yes"?>
<Relationships xmlns="http://schemas.openxmlformats.org/package/2006/relationships"><Relationship Id="rId8" Type="http://schemas.openxmlformats.org/officeDocument/2006/relationships/image" Target="../media/image30.svg"/><Relationship Id="rId13" Type="http://schemas.openxmlformats.org/officeDocument/2006/relationships/image" Target="../media/image33.png"/><Relationship Id="rId3" Type="http://schemas.openxmlformats.org/officeDocument/2006/relationships/image" Target="../media/image2.png"/><Relationship Id="rId7" Type="http://schemas.openxmlformats.org/officeDocument/2006/relationships/image" Target="../media/image29.png"/><Relationship Id="rId12" Type="http://schemas.openxmlformats.org/officeDocument/2006/relationships/image" Target="../media/image5.svg"/><Relationship Id="rId2" Type="http://schemas.openxmlformats.org/officeDocument/2006/relationships/image" Target="../media/image26.svg"/><Relationship Id="rId1" Type="http://schemas.openxmlformats.org/officeDocument/2006/relationships/image" Target="../media/image25.png"/><Relationship Id="rId6" Type="http://schemas.openxmlformats.org/officeDocument/2006/relationships/image" Target="../media/image28.svg"/><Relationship Id="rId11" Type="http://schemas.openxmlformats.org/officeDocument/2006/relationships/image" Target="../media/image4.png"/><Relationship Id="rId5" Type="http://schemas.openxmlformats.org/officeDocument/2006/relationships/image" Target="../media/image27.png"/><Relationship Id="rId10" Type="http://schemas.openxmlformats.org/officeDocument/2006/relationships/image" Target="../media/image32.svg"/><Relationship Id="rId4" Type="http://schemas.openxmlformats.org/officeDocument/2006/relationships/image" Target="../media/image3.svg"/><Relationship Id="rId9" Type="http://schemas.openxmlformats.org/officeDocument/2006/relationships/image" Target="../media/image31.png"/><Relationship Id="rId14" Type="http://schemas.openxmlformats.org/officeDocument/2006/relationships/image" Target="../media/image34.svg"/></Relationships>
</file>

<file path=ppt/diagrams/colors1.xml><?xml version="1.0" encoding="utf-8"?>
<dgm:colorsDef xmlns:dgm="http://schemas.openxmlformats.org/drawingml/2006/diagram" xmlns:a="http://schemas.openxmlformats.org/drawingml/2006/main" uniqueId="urn:microsoft.com/office/officeart/2018/5/colors/Iconchunking_neutralicon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6.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7.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8.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9.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18/5/colors/Iconchunking_neutralicon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0.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1.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3.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4.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5_2">
  <dgm:title val=""/>
  <dgm:desc val=""/>
  <dgm:catLst>
    <dgm:cat type="accent5" pri="11200"/>
  </dgm:catLst>
  <dgm:styleLbl name="node0">
    <dgm:fillClrLst meth="repeat">
      <a:schemeClr val="accent5"/>
    </dgm:fillClrLst>
    <dgm:linClrLst meth="repeat">
      <a:schemeClr val="lt1"/>
    </dgm:linClrLst>
    <dgm:effectClrLst/>
    <dgm:txLinClrLst/>
    <dgm:txFillClrLst/>
    <dgm:txEffectClrLst/>
  </dgm:styleLbl>
  <dgm:styleLbl name="node1">
    <dgm:fillClrLst meth="repeat">
      <a:schemeClr val="accent5"/>
    </dgm:fillClrLst>
    <dgm:linClrLst meth="repeat">
      <a:schemeClr val="lt1"/>
    </dgm:linClrLst>
    <dgm:effectClrLst/>
    <dgm:txLinClrLst/>
    <dgm:txFillClrLst/>
    <dgm:txEffectClrLst/>
  </dgm:styleLbl>
  <dgm:styleLbl name="alignNode1">
    <dgm:fillClrLst meth="repeat">
      <a:schemeClr val="accent5"/>
    </dgm:fillClrLst>
    <dgm:linClrLst meth="repeat">
      <a:schemeClr val="accent5"/>
    </dgm:linClrLst>
    <dgm:effectClrLst/>
    <dgm:txLinClrLst/>
    <dgm:txFillClrLst/>
    <dgm:txEffectClrLst/>
  </dgm:styleLbl>
  <dgm:styleLbl name="lnNode1">
    <dgm:fillClrLst meth="repeat">
      <a:schemeClr val="accent5"/>
    </dgm:fillClrLst>
    <dgm:linClrLst meth="repeat">
      <a:schemeClr val="lt1"/>
    </dgm:linClrLst>
    <dgm:effectClrLst/>
    <dgm:txLinClrLst/>
    <dgm:txFillClrLst/>
    <dgm:txEffectClrLst/>
  </dgm:styleLbl>
  <dgm:styleLbl name="vennNode1">
    <dgm:fillClrLst meth="repeat">
      <a:schemeClr val="accent5">
        <a:alpha val="50000"/>
      </a:schemeClr>
    </dgm:fillClrLst>
    <dgm:linClrLst meth="repeat">
      <a:schemeClr val="lt1"/>
    </dgm:linClrLst>
    <dgm:effectClrLst/>
    <dgm:txLinClrLst/>
    <dgm:txFillClrLst/>
    <dgm:txEffectClrLst/>
  </dgm:styleLbl>
  <dgm:styleLbl name="node2">
    <dgm:fillClrLst meth="repeat">
      <a:schemeClr val="accent5"/>
    </dgm:fillClrLst>
    <dgm:linClrLst meth="repeat">
      <a:schemeClr val="lt1"/>
    </dgm:linClrLst>
    <dgm:effectClrLst/>
    <dgm:txLinClrLst/>
    <dgm:txFillClrLst/>
    <dgm:txEffectClrLst/>
  </dgm:styleLbl>
  <dgm:styleLbl name="node3">
    <dgm:fillClrLst meth="repeat">
      <a:schemeClr val="accent5"/>
    </dgm:fillClrLst>
    <dgm:linClrLst meth="repeat">
      <a:schemeClr val="lt1"/>
    </dgm:linClrLst>
    <dgm:effectClrLst/>
    <dgm:txLinClrLst/>
    <dgm:txFillClrLst/>
    <dgm:txEffectClrLst/>
  </dgm:styleLbl>
  <dgm:styleLbl name="node4">
    <dgm:fillClrLst meth="repeat">
      <a:schemeClr val="accent5"/>
    </dgm:fillClrLst>
    <dgm:linClrLst meth="repeat">
      <a:schemeClr val="lt1"/>
    </dgm:linClrLst>
    <dgm:effectClrLst/>
    <dgm:txLinClrLst/>
    <dgm:txFillClrLst/>
    <dgm:txEffectClrLst/>
  </dgm:styleLbl>
  <dgm:styleLbl name="f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5">
        <a:tint val="60000"/>
      </a:schemeClr>
    </dgm:fillClrLst>
    <dgm:linClrLst meth="repeat">
      <a:schemeClr val="accent5">
        <a:tint val="60000"/>
      </a:schemeClr>
    </dgm:linClrLst>
    <dgm:effectClrLst/>
    <dgm:txLinClrLst/>
    <dgm:txFillClrLst/>
    <dgm:txEffectClrLst/>
  </dgm:styleLbl>
  <dgm:styleLbl name="fgSibTrans2D1">
    <dgm:fillClrLst meth="repeat">
      <a:schemeClr val="accent5">
        <a:tint val="60000"/>
      </a:schemeClr>
    </dgm:fillClrLst>
    <dgm:linClrLst meth="repeat">
      <a:schemeClr val="accent5">
        <a:tint val="60000"/>
      </a:schemeClr>
    </dgm:linClrLst>
    <dgm:effectClrLst/>
    <dgm:txLinClrLst/>
    <dgm:txFillClrLst/>
    <dgm:txEffectClrLst/>
  </dgm:styleLbl>
  <dgm:styleLbl name="bgSibTrans2D1">
    <dgm:fillClrLst meth="repeat">
      <a:schemeClr val="accent5">
        <a:tint val="60000"/>
      </a:schemeClr>
    </dgm:fillClrLst>
    <dgm:linClrLst meth="repeat">
      <a:schemeClr val="accent5">
        <a:tint val="60000"/>
      </a:schemeClr>
    </dgm:linClrLst>
    <dgm:effectClrLst/>
    <dgm:txLinClrLst/>
    <dgm:txFillClrLst/>
    <dgm:txEffectClrLst/>
  </dgm:styleLbl>
  <dgm:styleLbl name="sibTrans1D1">
    <dgm:fillClrLst meth="repeat">
      <a:schemeClr val="accent5"/>
    </dgm:fillClrLst>
    <dgm:linClrLst meth="repeat">
      <a:schemeClr val="accent5"/>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dgm:linClrLst>
    <dgm:effectClrLst/>
    <dgm:txLinClrLst/>
    <dgm:txFillClrLst/>
    <dgm:txEffectClrLst/>
  </dgm:styleLbl>
  <dgm:styleLbl name="asst1">
    <dgm:fillClrLst meth="repeat">
      <a:schemeClr val="accent5"/>
    </dgm:fillClrLst>
    <dgm:linClrLst meth="repeat">
      <a:schemeClr val="lt1"/>
    </dgm:linClrLst>
    <dgm:effectClrLst/>
    <dgm:txLinClrLst/>
    <dgm:txFillClrLst/>
    <dgm:txEffectClrLst/>
  </dgm:styleLbl>
  <dgm:styleLbl name="asst2">
    <dgm:fillClrLst meth="repeat">
      <a:schemeClr val="accent5"/>
    </dgm:fillClrLst>
    <dgm:linClrLst meth="repeat">
      <a:schemeClr val="lt1"/>
    </dgm:linClrLst>
    <dgm:effectClrLst/>
    <dgm:txLinClrLst/>
    <dgm:txFillClrLst/>
    <dgm:txEffectClrLst/>
  </dgm:styleLbl>
  <dgm:styleLbl name="asst3">
    <dgm:fillClrLst meth="repeat">
      <a:schemeClr val="accent5"/>
    </dgm:fillClrLst>
    <dgm:linClrLst meth="repeat">
      <a:schemeClr val="lt1"/>
    </dgm:linClrLst>
    <dgm:effectClrLst/>
    <dgm:txLinClrLst/>
    <dgm:txFillClrLst/>
    <dgm:txEffectClrLst/>
  </dgm:styleLbl>
  <dgm:styleLbl name="asst4">
    <dgm:fillClrLst meth="repeat">
      <a:schemeClr val="accent5"/>
    </dgm:fillClrLst>
    <dgm:linClrLst meth="repeat">
      <a:schemeClr val="lt1"/>
    </dgm:linClrLst>
    <dgm:effectClrLst/>
    <dgm:txLinClrLst/>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meth="repeat">
      <a:schemeClr val="lt1"/>
    </dgm:txFillClrLst>
    <dgm:txEffectClrLst/>
  </dgm:styleLbl>
  <dgm:styleLbl name="parChTrans2D2">
    <dgm:fillClrLst meth="repeat">
      <a:schemeClr val="accent5"/>
    </dgm:fillClrLst>
    <dgm:linClrLst meth="repeat">
      <a:schemeClr val="accent5"/>
    </dgm:linClrLst>
    <dgm:effectClrLst/>
    <dgm:txLinClrLst/>
    <dgm:txFillClrLst meth="repeat">
      <a:schemeClr val="lt1"/>
    </dgm:txFillClrLst>
    <dgm:txEffectClrLst/>
  </dgm:styleLbl>
  <dgm:styleLbl name="parChTrans2D3">
    <dgm:fillClrLst meth="repeat">
      <a:schemeClr val="accent5"/>
    </dgm:fillClrLst>
    <dgm:linClrLst meth="repeat">
      <a:schemeClr val="accent5"/>
    </dgm:linClrLst>
    <dgm:effectClrLst/>
    <dgm:txLinClrLst/>
    <dgm:txFillClrLst meth="repeat">
      <a:schemeClr val="lt1"/>
    </dgm:txFillClrLst>
    <dgm:txEffectClrLst/>
  </dgm:styleLbl>
  <dgm:styleLbl name="parChTrans2D4">
    <dgm:fillClrLst meth="repeat">
      <a:schemeClr val="accent5"/>
    </dgm:fillClrLst>
    <dgm:linClrLst meth="repeat">
      <a:schemeClr val="accent5"/>
    </dgm:linClrLst>
    <dgm:effectClrLst/>
    <dgm:txLinClrLst/>
    <dgm:txFillClrLst meth="repeat">
      <a:schemeClr val="lt1"/>
    </dgm:txFillClrLst>
    <dgm:txEffectClrLst/>
  </dgm:styleLbl>
  <dgm:styleLbl name="parChTrans1D1">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2">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3">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parChTrans1D4">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solidFgAcc1">
    <dgm:fillClrLst meth="repeat">
      <a:schemeClr val="lt1"/>
    </dgm:fillClrLst>
    <dgm:linClrLst meth="repeat">
      <a:schemeClr val="accent5"/>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accent5"/>
    </dgm:linClrLst>
    <dgm:effectClrLst/>
    <dgm:txLinClrLst/>
    <dgm:txFillClrLst meth="repeat">
      <a:schemeClr val="dk1"/>
    </dgm:txFillClrLst>
    <dgm:txEffectClrLst/>
  </dgm:styleLbl>
  <dgm:styleLbl name="dkBgShp">
    <dgm:fillClrLst meth="repeat">
      <a:schemeClr val="accent5">
        <a:shade val="80000"/>
      </a:schemeClr>
    </dgm:fillClrLst>
    <dgm:linClrLst meth="repeat">
      <a:schemeClr val="accent5"/>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18/5/colors/Iconchunking_neutralbg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18/5/colors/Iconchunking_neutralicon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5BB654B-E841-4519-A3F6-21C6BB79EB1D}" type="doc">
      <dgm:prSet loTypeId="urn:microsoft.com/office/officeart/2018/5/layout/IconCircleLabelList" loCatId="icon" qsTypeId="urn:microsoft.com/office/officeart/2005/8/quickstyle/simple1" qsCatId="simple" csTypeId="urn:microsoft.com/office/officeart/2018/5/colors/Iconchunking_neutralicon_colorful1" csCatId="colorful" phldr="1"/>
      <dgm:spPr/>
      <dgm:t>
        <a:bodyPr/>
        <a:lstStyle/>
        <a:p>
          <a:endParaRPr lang="en-US"/>
        </a:p>
      </dgm:t>
    </dgm:pt>
    <dgm:pt modelId="{B9FE9F51-01F3-4AD4-AA86-828F3C2CE90C}">
      <dgm:prSet custT="1"/>
      <dgm:spPr/>
      <dgm:t>
        <a:bodyPr/>
        <a:lstStyle/>
        <a:p>
          <a:pPr>
            <a:defRPr cap="all"/>
          </a:pPr>
          <a:r>
            <a:rPr lang="en-US" sz="1800" b="1" i="0" dirty="0">
              <a:latin typeface="Arial" panose="020B0604020202020204" pitchFamily="34" charset="0"/>
              <a:cs typeface="Arial" panose="020B0604020202020204" pitchFamily="34" charset="0"/>
            </a:rPr>
            <a:t>Evaluate the conduct of the trial activities</a:t>
          </a:r>
        </a:p>
      </dgm:t>
    </dgm:pt>
    <dgm:pt modelId="{26159CA5-A5D7-4310-B158-0BA63FAD69ED}" type="parTrans" cxnId="{CCEB3E5F-E1E3-44DC-950E-EB6E06B806D9}">
      <dgm:prSet/>
      <dgm:spPr/>
      <dgm:t>
        <a:bodyPr/>
        <a:lstStyle/>
        <a:p>
          <a:endParaRPr lang="en-US"/>
        </a:p>
      </dgm:t>
    </dgm:pt>
    <dgm:pt modelId="{67177340-74ED-4ED8-91F1-C1FB21B9769B}" type="sibTrans" cxnId="{CCEB3E5F-E1E3-44DC-950E-EB6E06B806D9}">
      <dgm:prSet/>
      <dgm:spPr/>
      <dgm:t>
        <a:bodyPr/>
        <a:lstStyle/>
        <a:p>
          <a:endParaRPr lang="en-US"/>
        </a:p>
      </dgm:t>
    </dgm:pt>
    <dgm:pt modelId="{564CB22F-E641-49B8-BF74-935D3D542CAA}">
      <dgm:prSet custT="1"/>
      <dgm:spPr/>
      <dgm:t>
        <a:bodyPr/>
        <a:lstStyle/>
        <a:p>
          <a:pPr>
            <a:defRPr cap="all"/>
          </a:pPr>
          <a:r>
            <a:rPr lang="en-US" sz="1800" b="1" i="0" dirty="0">
              <a:latin typeface="Arial" panose="020B0604020202020204" pitchFamily="34" charset="0"/>
              <a:cs typeface="Arial" panose="020B0604020202020204" pitchFamily="34" charset="0"/>
            </a:rPr>
            <a:t>Verify compliance</a:t>
          </a:r>
        </a:p>
      </dgm:t>
    </dgm:pt>
    <dgm:pt modelId="{C10E91FF-3A63-480D-8409-3883EFB3720C}" type="parTrans" cxnId="{7B725F44-3F03-4745-BE76-62BD5F56D0F8}">
      <dgm:prSet/>
      <dgm:spPr/>
      <dgm:t>
        <a:bodyPr/>
        <a:lstStyle/>
        <a:p>
          <a:endParaRPr lang="en-US"/>
        </a:p>
      </dgm:t>
    </dgm:pt>
    <dgm:pt modelId="{DAA08F69-9528-4451-AE8B-07837D3FAAC1}" type="sibTrans" cxnId="{7B725F44-3F03-4745-BE76-62BD5F56D0F8}">
      <dgm:prSet/>
      <dgm:spPr/>
      <dgm:t>
        <a:bodyPr/>
        <a:lstStyle/>
        <a:p>
          <a:endParaRPr lang="en-US"/>
        </a:p>
      </dgm:t>
    </dgm:pt>
    <dgm:pt modelId="{B7D34CCD-98FB-417C-B554-DF9D56E22E16}" type="pres">
      <dgm:prSet presAssocID="{05BB654B-E841-4519-A3F6-21C6BB79EB1D}" presName="root" presStyleCnt="0">
        <dgm:presLayoutVars>
          <dgm:dir/>
          <dgm:resizeHandles val="exact"/>
        </dgm:presLayoutVars>
      </dgm:prSet>
      <dgm:spPr/>
    </dgm:pt>
    <dgm:pt modelId="{9830F1F7-2C54-4413-AC3E-7802A396204C}" type="pres">
      <dgm:prSet presAssocID="{B9FE9F51-01F3-4AD4-AA86-828F3C2CE90C}" presName="compNode" presStyleCnt="0"/>
      <dgm:spPr/>
    </dgm:pt>
    <dgm:pt modelId="{221B7B87-CE9C-452D-A744-E214358C56FB}" type="pres">
      <dgm:prSet presAssocID="{B9FE9F51-01F3-4AD4-AA86-828F3C2CE90C}" presName="iconBgRect" presStyleLbl="bgShp" presStyleIdx="0" presStyleCnt="2"/>
      <dgm:spPr/>
    </dgm:pt>
    <dgm:pt modelId="{7DA42419-9822-4E2B-B2DB-794B20B973F7}" type="pres">
      <dgm:prSet presAssocID="{B9FE9F51-01F3-4AD4-AA86-828F3C2CE90C}" presName="iconRect" presStyleLbl="node1" presStyleIdx="0" presStyleCnt="2"/>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Magnifying glass"/>
        </a:ext>
      </dgm:extLst>
    </dgm:pt>
    <dgm:pt modelId="{8CD69278-1F45-4386-93EF-36F432A4AAFE}" type="pres">
      <dgm:prSet presAssocID="{B9FE9F51-01F3-4AD4-AA86-828F3C2CE90C}" presName="spaceRect" presStyleCnt="0"/>
      <dgm:spPr/>
    </dgm:pt>
    <dgm:pt modelId="{8932F13C-B051-4C20-8D7B-4EC82523E40E}" type="pres">
      <dgm:prSet presAssocID="{B9FE9F51-01F3-4AD4-AA86-828F3C2CE90C}" presName="textRect" presStyleLbl="revTx" presStyleIdx="0" presStyleCnt="2">
        <dgm:presLayoutVars>
          <dgm:chMax val="1"/>
          <dgm:chPref val="1"/>
        </dgm:presLayoutVars>
      </dgm:prSet>
      <dgm:spPr/>
    </dgm:pt>
    <dgm:pt modelId="{140CC7A4-48B3-4578-9826-63EAC3930661}" type="pres">
      <dgm:prSet presAssocID="{67177340-74ED-4ED8-91F1-C1FB21B9769B}" presName="sibTrans" presStyleCnt="0"/>
      <dgm:spPr/>
    </dgm:pt>
    <dgm:pt modelId="{4F217456-92AA-4BE4-9A3D-983C70719F23}" type="pres">
      <dgm:prSet presAssocID="{564CB22F-E641-49B8-BF74-935D3D542CAA}" presName="compNode" presStyleCnt="0"/>
      <dgm:spPr/>
    </dgm:pt>
    <dgm:pt modelId="{FDBDB6E4-F14E-4212-A9F1-E0E056CDD616}" type="pres">
      <dgm:prSet presAssocID="{564CB22F-E641-49B8-BF74-935D3D542CAA}" presName="iconBgRect" presStyleLbl="bgShp" presStyleIdx="1" presStyleCnt="2"/>
      <dgm:spPr/>
    </dgm:pt>
    <dgm:pt modelId="{CBD5186A-3084-4EF1-BB6E-9E507F97D735}" type="pres">
      <dgm:prSet presAssocID="{564CB22F-E641-49B8-BF74-935D3D542CAA}" presName="iconRect" presStyleLbl="node1" presStyleIdx="1" presStyleCnt="2"/>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Checkmark"/>
        </a:ext>
      </dgm:extLst>
    </dgm:pt>
    <dgm:pt modelId="{C784B9F4-69CA-4899-9BE2-2C92BD896A3C}" type="pres">
      <dgm:prSet presAssocID="{564CB22F-E641-49B8-BF74-935D3D542CAA}" presName="spaceRect" presStyleCnt="0"/>
      <dgm:spPr/>
    </dgm:pt>
    <dgm:pt modelId="{26895422-B414-4E57-B756-8962708C811D}" type="pres">
      <dgm:prSet presAssocID="{564CB22F-E641-49B8-BF74-935D3D542CAA}" presName="textRect" presStyleLbl="revTx" presStyleIdx="1" presStyleCnt="2">
        <dgm:presLayoutVars>
          <dgm:chMax val="1"/>
          <dgm:chPref val="1"/>
        </dgm:presLayoutVars>
      </dgm:prSet>
      <dgm:spPr/>
    </dgm:pt>
  </dgm:ptLst>
  <dgm:cxnLst>
    <dgm:cxn modelId="{DC7CF40E-7FDE-4212-8FCC-611398F8550A}" type="presOf" srcId="{05BB654B-E841-4519-A3F6-21C6BB79EB1D}" destId="{B7D34CCD-98FB-417C-B554-DF9D56E22E16}" srcOrd="0" destOrd="0" presId="urn:microsoft.com/office/officeart/2018/5/layout/IconCircleLabelList"/>
    <dgm:cxn modelId="{CCEB3E5F-E1E3-44DC-950E-EB6E06B806D9}" srcId="{05BB654B-E841-4519-A3F6-21C6BB79EB1D}" destId="{B9FE9F51-01F3-4AD4-AA86-828F3C2CE90C}" srcOrd="0" destOrd="0" parTransId="{26159CA5-A5D7-4310-B158-0BA63FAD69ED}" sibTransId="{67177340-74ED-4ED8-91F1-C1FB21B9769B}"/>
    <dgm:cxn modelId="{7B725F44-3F03-4745-BE76-62BD5F56D0F8}" srcId="{05BB654B-E841-4519-A3F6-21C6BB79EB1D}" destId="{564CB22F-E641-49B8-BF74-935D3D542CAA}" srcOrd="1" destOrd="0" parTransId="{C10E91FF-3A63-480D-8409-3883EFB3720C}" sibTransId="{DAA08F69-9528-4451-AE8B-07837D3FAAC1}"/>
    <dgm:cxn modelId="{F7D1C986-7AA2-47AC-899E-92129B1277E0}" type="presOf" srcId="{B9FE9F51-01F3-4AD4-AA86-828F3C2CE90C}" destId="{8932F13C-B051-4C20-8D7B-4EC82523E40E}" srcOrd="0" destOrd="0" presId="urn:microsoft.com/office/officeart/2018/5/layout/IconCircleLabelList"/>
    <dgm:cxn modelId="{C18B0B8A-D3FD-4BA9-8E01-AD26280BDCA8}" type="presOf" srcId="{564CB22F-E641-49B8-BF74-935D3D542CAA}" destId="{26895422-B414-4E57-B756-8962708C811D}" srcOrd="0" destOrd="0" presId="urn:microsoft.com/office/officeart/2018/5/layout/IconCircleLabelList"/>
    <dgm:cxn modelId="{7A088001-3036-4A85-A359-47ABE074A94B}" type="presParOf" srcId="{B7D34CCD-98FB-417C-B554-DF9D56E22E16}" destId="{9830F1F7-2C54-4413-AC3E-7802A396204C}" srcOrd="0" destOrd="0" presId="urn:microsoft.com/office/officeart/2018/5/layout/IconCircleLabelList"/>
    <dgm:cxn modelId="{7ADBD99F-8984-4FFB-AEB1-D5102772B071}" type="presParOf" srcId="{9830F1F7-2C54-4413-AC3E-7802A396204C}" destId="{221B7B87-CE9C-452D-A744-E214358C56FB}" srcOrd="0" destOrd="0" presId="urn:microsoft.com/office/officeart/2018/5/layout/IconCircleLabelList"/>
    <dgm:cxn modelId="{EFF73443-945A-4D9A-9087-82B6E2D12642}" type="presParOf" srcId="{9830F1F7-2C54-4413-AC3E-7802A396204C}" destId="{7DA42419-9822-4E2B-B2DB-794B20B973F7}" srcOrd="1" destOrd="0" presId="urn:microsoft.com/office/officeart/2018/5/layout/IconCircleLabelList"/>
    <dgm:cxn modelId="{FB4DE815-787D-40FA-848A-D5CC27FC279F}" type="presParOf" srcId="{9830F1F7-2C54-4413-AC3E-7802A396204C}" destId="{8CD69278-1F45-4386-93EF-36F432A4AAFE}" srcOrd="2" destOrd="0" presId="urn:microsoft.com/office/officeart/2018/5/layout/IconCircleLabelList"/>
    <dgm:cxn modelId="{F1E3C4C9-EE92-44AE-800B-002144C97B03}" type="presParOf" srcId="{9830F1F7-2C54-4413-AC3E-7802A396204C}" destId="{8932F13C-B051-4C20-8D7B-4EC82523E40E}" srcOrd="3" destOrd="0" presId="urn:microsoft.com/office/officeart/2018/5/layout/IconCircleLabelList"/>
    <dgm:cxn modelId="{0AF78D28-4D89-4211-8BD6-36FE600A65E4}" type="presParOf" srcId="{B7D34CCD-98FB-417C-B554-DF9D56E22E16}" destId="{140CC7A4-48B3-4578-9826-63EAC3930661}" srcOrd="1" destOrd="0" presId="urn:microsoft.com/office/officeart/2018/5/layout/IconCircleLabelList"/>
    <dgm:cxn modelId="{F1C8CC19-8359-459A-B2A1-7F3A4E5A0D24}" type="presParOf" srcId="{B7D34CCD-98FB-417C-B554-DF9D56E22E16}" destId="{4F217456-92AA-4BE4-9A3D-983C70719F23}" srcOrd="2" destOrd="0" presId="urn:microsoft.com/office/officeart/2018/5/layout/IconCircleLabelList"/>
    <dgm:cxn modelId="{BC34E630-D4F3-40B0-8E5C-CB293422AAED}" type="presParOf" srcId="{4F217456-92AA-4BE4-9A3D-983C70719F23}" destId="{FDBDB6E4-F14E-4212-A9F1-E0E056CDD616}" srcOrd="0" destOrd="0" presId="urn:microsoft.com/office/officeart/2018/5/layout/IconCircleLabelList"/>
    <dgm:cxn modelId="{7180C934-C9A0-43EC-9645-D95F96802CCC}" type="presParOf" srcId="{4F217456-92AA-4BE4-9A3D-983C70719F23}" destId="{CBD5186A-3084-4EF1-BB6E-9E507F97D735}" srcOrd="1" destOrd="0" presId="urn:microsoft.com/office/officeart/2018/5/layout/IconCircleLabelList"/>
    <dgm:cxn modelId="{0BA1DB3D-7083-42AA-B1AB-4842CEBE3DB6}" type="presParOf" srcId="{4F217456-92AA-4BE4-9A3D-983C70719F23}" destId="{C784B9F4-69CA-4899-9BE2-2C92BD896A3C}" srcOrd="2" destOrd="0" presId="urn:microsoft.com/office/officeart/2018/5/layout/IconCircleLabelList"/>
    <dgm:cxn modelId="{62EA565D-ACED-4F4E-8EDD-828E2D412AEA}" type="presParOf" srcId="{4F217456-92AA-4BE4-9A3D-983C70719F23}" destId="{26895422-B414-4E57-B756-8962708C811D}" srcOrd="3" destOrd="0" presId="urn:microsoft.com/office/officeart/2018/5/layout/IconCircleLabel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60931C2D-D471-451A-A46D-AC62CB319CB8}" type="doc">
      <dgm:prSet loTypeId="urn:microsoft.com/office/officeart/2005/8/layout/default" loCatId="list" qsTypeId="urn:microsoft.com/office/officeart/2005/8/quickstyle/simple4" qsCatId="simple" csTypeId="urn:microsoft.com/office/officeart/2005/8/colors/colorful1" csCatId="colorful"/>
      <dgm:spPr/>
      <dgm:t>
        <a:bodyPr/>
        <a:lstStyle/>
        <a:p>
          <a:endParaRPr lang="en-US"/>
        </a:p>
      </dgm:t>
    </dgm:pt>
    <dgm:pt modelId="{047F14D8-B2D5-449B-AF97-F320DA6AB287}">
      <dgm:prSet custT="1"/>
      <dgm:spPr/>
      <dgm:t>
        <a:bodyPr/>
        <a:lstStyle/>
        <a:p>
          <a:r>
            <a:rPr lang="en-US" sz="1800" b="1" i="0">
              <a:latin typeface="Arial" panose="020B0604020202020204" pitchFamily="34" charset="0"/>
              <a:cs typeface="Arial" panose="020B0604020202020204" pitchFamily="34" charset="0"/>
            </a:rPr>
            <a:t>Purpose:</a:t>
          </a:r>
        </a:p>
      </dgm:t>
    </dgm:pt>
    <dgm:pt modelId="{9E2E81B9-A5F9-41B1-AC73-64FC2ABA70D1}" type="parTrans" cxnId="{09BA576B-DE4C-4A42-978D-FADDC0AB9DAC}">
      <dgm:prSet/>
      <dgm:spPr/>
      <dgm:t>
        <a:bodyPr/>
        <a:lstStyle/>
        <a:p>
          <a:endParaRPr lang="en-US"/>
        </a:p>
      </dgm:t>
    </dgm:pt>
    <dgm:pt modelId="{595EF0C4-0AB0-40DF-83A0-E4FC4AED14A6}" type="sibTrans" cxnId="{09BA576B-DE4C-4A42-978D-FADDC0AB9DAC}">
      <dgm:prSet/>
      <dgm:spPr/>
      <dgm:t>
        <a:bodyPr/>
        <a:lstStyle/>
        <a:p>
          <a:endParaRPr lang="en-US"/>
        </a:p>
      </dgm:t>
    </dgm:pt>
    <dgm:pt modelId="{A7A38A0E-3D9F-41AA-9373-F8AF3DB87BB1}">
      <dgm:prSet custT="1"/>
      <dgm:spPr/>
      <dgm:t>
        <a:bodyPr/>
        <a:lstStyle/>
        <a:p>
          <a:r>
            <a:rPr lang="en-US" sz="1800" b="1" i="0" dirty="0">
              <a:latin typeface="Arial" panose="020B0604020202020204" pitchFamily="34" charset="0"/>
              <a:cs typeface="Arial" panose="020B0604020202020204" pitchFamily="34" charset="0"/>
            </a:rPr>
            <a:t>To terminate all study procedures at a site</a:t>
          </a:r>
        </a:p>
      </dgm:t>
    </dgm:pt>
    <dgm:pt modelId="{281AC540-D325-4768-8DF0-D052CCCBE104}" type="parTrans" cxnId="{851F046E-F962-4661-97DE-C306F62F8C46}">
      <dgm:prSet/>
      <dgm:spPr/>
      <dgm:t>
        <a:bodyPr/>
        <a:lstStyle/>
        <a:p>
          <a:endParaRPr lang="en-US"/>
        </a:p>
      </dgm:t>
    </dgm:pt>
    <dgm:pt modelId="{B72B4387-D8BB-4338-B60B-3B35D4D03AF6}" type="sibTrans" cxnId="{851F046E-F962-4661-97DE-C306F62F8C46}">
      <dgm:prSet/>
      <dgm:spPr/>
      <dgm:t>
        <a:bodyPr/>
        <a:lstStyle/>
        <a:p>
          <a:endParaRPr lang="en-US"/>
        </a:p>
      </dgm:t>
    </dgm:pt>
    <dgm:pt modelId="{703B2BEC-C7B0-43EE-9D75-F50222333FF5}">
      <dgm:prSet custT="1"/>
      <dgm:spPr/>
      <dgm:t>
        <a:bodyPr/>
        <a:lstStyle/>
        <a:p>
          <a:r>
            <a:rPr lang="en-US" sz="1800" b="1" i="0" dirty="0">
              <a:latin typeface="Arial" panose="020B0604020202020204" pitchFamily="34" charset="0"/>
              <a:cs typeface="Arial" panose="020B0604020202020204" pitchFamily="34" charset="0"/>
            </a:rPr>
            <a:t>Occurs after study completion or site withdrawal</a:t>
          </a:r>
        </a:p>
      </dgm:t>
    </dgm:pt>
    <dgm:pt modelId="{C2EC6293-0683-4012-99DE-6B79DD749816}" type="parTrans" cxnId="{8AEA179D-4B5A-4934-AF0C-C1DD3A57DA76}">
      <dgm:prSet/>
      <dgm:spPr/>
      <dgm:t>
        <a:bodyPr/>
        <a:lstStyle/>
        <a:p>
          <a:endParaRPr lang="en-US"/>
        </a:p>
      </dgm:t>
    </dgm:pt>
    <dgm:pt modelId="{8EE5B2D4-CBDF-45F6-B3D4-6342458559DD}" type="sibTrans" cxnId="{8AEA179D-4B5A-4934-AF0C-C1DD3A57DA76}">
      <dgm:prSet/>
      <dgm:spPr/>
      <dgm:t>
        <a:bodyPr/>
        <a:lstStyle/>
        <a:p>
          <a:endParaRPr lang="en-US"/>
        </a:p>
      </dgm:t>
    </dgm:pt>
    <dgm:pt modelId="{5353C546-6052-4EFF-9128-F75C2C2DF630}" type="pres">
      <dgm:prSet presAssocID="{60931C2D-D471-451A-A46D-AC62CB319CB8}" presName="diagram" presStyleCnt="0">
        <dgm:presLayoutVars>
          <dgm:dir/>
          <dgm:resizeHandles val="exact"/>
        </dgm:presLayoutVars>
      </dgm:prSet>
      <dgm:spPr/>
    </dgm:pt>
    <dgm:pt modelId="{09643C45-2851-42DC-A03B-7F5FEBB184B8}" type="pres">
      <dgm:prSet presAssocID="{047F14D8-B2D5-449B-AF97-F320DA6AB287}" presName="node" presStyleLbl="node1" presStyleIdx="0" presStyleCnt="2">
        <dgm:presLayoutVars>
          <dgm:bulletEnabled val="1"/>
        </dgm:presLayoutVars>
      </dgm:prSet>
      <dgm:spPr/>
    </dgm:pt>
    <dgm:pt modelId="{B227D40E-DA52-4069-9B2F-FEBFE8FDD41A}" type="pres">
      <dgm:prSet presAssocID="{595EF0C4-0AB0-40DF-83A0-E4FC4AED14A6}" presName="sibTrans" presStyleCnt="0"/>
      <dgm:spPr/>
    </dgm:pt>
    <dgm:pt modelId="{EAC1C5A6-CC97-4A0F-8EC3-27808AF3770C}" type="pres">
      <dgm:prSet presAssocID="{703B2BEC-C7B0-43EE-9D75-F50222333FF5}" presName="node" presStyleLbl="node1" presStyleIdx="1" presStyleCnt="2">
        <dgm:presLayoutVars>
          <dgm:bulletEnabled val="1"/>
        </dgm:presLayoutVars>
      </dgm:prSet>
      <dgm:spPr/>
    </dgm:pt>
  </dgm:ptLst>
  <dgm:cxnLst>
    <dgm:cxn modelId="{A3A2BD09-15F3-46D8-B757-AE261BAA6C29}" type="presOf" srcId="{60931C2D-D471-451A-A46D-AC62CB319CB8}" destId="{5353C546-6052-4EFF-9128-F75C2C2DF630}" srcOrd="0" destOrd="0" presId="urn:microsoft.com/office/officeart/2005/8/layout/default"/>
    <dgm:cxn modelId="{55E16F0C-59EB-40B8-AEBF-67624EA9754D}" type="presOf" srcId="{047F14D8-B2D5-449B-AF97-F320DA6AB287}" destId="{09643C45-2851-42DC-A03B-7F5FEBB184B8}" srcOrd="0" destOrd="0" presId="urn:microsoft.com/office/officeart/2005/8/layout/default"/>
    <dgm:cxn modelId="{D7471922-4008-41D2-B611-8B21C789219B}" type="presOf" srcId="{703B2BEC-C7B0-43EE-9D75-F50222333FF5}" destId="{EAC1C5A6-CC97-4A0F-8EC3-27808AF3770C}" srcOrd="0" destOrd="0" presId="urn:microsoft.com/office/officeart/2005/8/layout/default"/>
    <dgm:cxn modelId="{09BA576B-DE4C-4A42-978D-FADDC0AB9DAC}" srcId="{60931C2D-D471-451A-A46D-AC62CB319CB8}" destId="{047F14D8-B2D5-449B-AF97-F320DA6AB287}" srcOrd="0" destOrd="0" parTransId="{9E2E81B9-A5F9-41B1-AC73-64FC2ABA70D1}" sibTransId="{595EF0C4-0AB0-40DF-83A0-E4FC4AED14A6}"/>
    <dgm:cxn modelId="{851F046E-F962-4661-97DE-C306F62F8C46}" srcId="{047F14D8-B2D5-449B-AF97-F320DA6AB287}" destId="{A7A38A0E-3D9F-41AA-9373-F8AF3DB87BB1}" srcOrd="0" destOrd="0" parTransId="{281AC540-D325-4768-8DF0-D052CCCBE104}" sibTransId="{B72B4387-D8BB-4338-B60B-3B35D4D03AF6}"/>
    <dgm:cxn modelId="{8AEA179D-4B5A-4934-AF0C-C1DD3A57DA76}" srcId="{60931C2D-D471-451A-A46D-AC62CB319CB8}" destId="{703B2BEC-C7B0-43EE-9D75-F50222333FF5}" srcOrd="1" destOrd="0" parTransId="{C2EC6293-0683-4012-99DE-6B79DD749816}" sibTransId="{8EE5B2D4-CBDF-45F6-B3D4-6342458559DD}"/>
    <dgm:cxn modelId="{AD8C359F-5185-45DD-A76C-35B7B9F4EAD7}" type="presOf" srcId="{A7A38A0E-3D9F-41AA-9373-F8AF3DB87BB1}" destId="{09643C45-2851-42DC-A03B-7F5FEBB184B8}" srcOrd="0" destOrd="1" presId="urn:microsoft.com/office/officeart/2005/8/layout/default"/>
    <dgm:cxn modelId="{2363DB88-2629-402E-AA83-AA103E9BB605}" type="presParOf" srcId="{5353C546-6052-4EFF-9128-F75C2C2DF630}" destId="{09643C45-2851-42DC-A03B-7F5FEBB184B8}" srcOrd="0" destOrd="0" presId="urn:microsoft.com/office/officeart/2005/8/layout/default"/>
    <dgm:cxn modelId="{5F498573-3EEB-42A6-9411-CDAA3874449E}" type="presParOf" srcId="{5353C546-6052-4EFF-9128-F75C2C2DF630}" destId="{B227D40E-DA52-4069-9B2F-FEBFE8FDD41A}" srcOrd="1" destOrd="0" presId="urn:microsoft.com/office/officeart/2005/8/layout/default"/>
    <dgm:cxn modelId="{A8460FDC-A34B-4F35-899D-5113ADDBD79B}" type="presParOf" srcId="{5353C546-6052-4EFF-9128-F75C2C2DF630}" destId="{EAC1C5A6-CC97-4A0F-8EC3-27808AF3770C}" srcOrd="2"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8AC177B7-561F-43AD-AFCD-5E3AEA136AED}" type="doc">
      <dgm:prSet loTypeId="urn:microsoft.com/office/officeart/2005/8/layout/default" loCatId="list" qsTypeId="urn:microsoft.com/office/officeart/2005/8/quickstyle/simple4" qsCatId="simple" csTypeId="urn:microsoft.com/office/officeart/2005/8/colors/colorful1" csCatId="colorful" phldr="1"/>
      <dgm:spPr/>
      <dgm:t>
        <a:bodyPr/>
        <a:lstStyle/>
        <a:p>
          <a:endParaRPr lang="en-US"/>
        </a:p>
      </dgm:t>
    </dgm:pt>
    <dgm:pt modelId="{3F0D2DFF-CB35-479E-8296-41A4BC47690D}">
      <dgm:prSet custT="1"/>
      <dgm:spPr/>
      <dgm:t>
        <a:bodyPr/>
        <a:lstStyle/>
        <a:p>
          <a:r>
            <a:rPr lang="en-US" sz="1800" b="1" i="0" dirty="0">
              <a:latin typeface="Arial" panose="020B0604020202020204" pitchFamily="34" charset="0"/>
              <a:cs typeface="Arial" panose="020B0604020202020204" pitchFamily="34" charset="0"/>
            </a:rPr>
            <a:t>Notification that the FDA is conducting an inspection at the site for the clinical trial</a:t>
          </a:r>
        </a:p>
      </dgm:t>
    </dgm:pt>
    <dgm:pt modelId="{12E1AD8D-979E-4680-B3F2-4084ECB1B50D}" type="parTrans" cxnId="{180D3368-66DE-4192-AA05-7ACA20D9E131}">
      <dgm:prSet/>
      <dgm:spPr/>
      <dgm:t>
        <a:bodyPr/>
        <a:lstStyle/>
        <a:p>
          <a:endParaRPr lang="en-US"/>
        </a:p>
      </dgm:t>
    </dgm:pt>
    <dgm:pt modelId="{B427026A-A01C-49FB-B03D-22ED6C450D46}" type="sibTrans" cxnId="{180D3368-66DE-4192-AA05-7ACA20D9E131}">
      <dgm:prSet/>
      <dgm:spPr/>
      <dgm:t>
        <a:bodyPr/>
        <a:lstStyle/>
        <a:p>
          <a:endParaRPr lang="en-US"/>
        </a:p>
      </dgm:t>
    </dgm:pt>
    <dgm:pt modelId="{9E39657E-1EFC-4712-98FF-6A10E08900EB}">
      <dgm:prSet custT="1"/>
      <dgm:spPr>
        <a:solidFill>
          <a:schemeClr val="accent1"/>
        </a:solidFill>
      </dgm:spPr>
      <dgm:t>
        <a:bodyPr/>
        <a:lstStyle/>
        <a:p>
          <a:r>
            <a:rPr lang="en-US" sz="1800" b="1" i="0">
              <a:latin typeface="Arial" panose="020B0604020202020204" pitchFamily="34" charset="0"/>
              <a:cs typeface="Arial" panose="020B0604020202020204" pitchFamily="34" charset="0"/>
            </a:rPr>
            <a:t>Have the inspector sign in</a:t>
          </a:r>
        </a:p>
      </dgm:t>
    </dgm:pt>
    <dgm:pt modelId="{62FD49EE-ACB2-4DEA-8197-6EE7D1727A0D}" type="parTrans" cxnId="{E16B11E9-5F8D-45DB-9F19-59B337D7E3EF}">
      <dgm:prSet/>
      <dgm:spPr/>
      <dgm:t>
        <a:bodyPr/>
        <a:lstStyle/>
        <a:p>
          <a:endParaRPr lang="en-US"/>
        </a:p>
      </dgm:t>
    </dgm:pt>
    <dgm:pt modelId="{B28D741D-DD38-4836-877B-6CF0E7D2399D}" type="sibTrans" cxnId="{E16B11E9-5F8D-45DB-9F19-59B337D7E3EF}">
      <dgm:prSet/>
      <dgm:spPr/>
      <dgm:t>
        <a:bodyPr/>
        <a:lstStyle/>
        <a:p>
          <a:endParaRPr lang="en-US"/>
        </a:p>
      </dgm:t>
    </dgm:pt>
    <dgm:pt modelId="{AD1CB513-145C-4EAC-8788-3236A544A64D}">
      <dgm:prSet custT="1"/>
      <dgm:spPr>
        <a:solidFill>
          <a:schemeClr val="accent3"/>
        </a:solidFill>
      </dgm:spPr>
      <dgm:t>
        <a:bodyPr/>
        <a:lstStyle/>
        <a:p>
          <a:r>
            <a:rPr lang="en-US" sz="1800" b="1" i="0">
              <a:latin typeface="Arial" panose="020B0604020202020204" pitchFamily="34" charset="0"/>
              <a:cs typeface="Arial" panose="020B0604020202020204" pitchFamily="34" charset="0"/>
            </a:rPr>
            <a:t>Assign an  escort for the inspector. This person will walk the inspector to an appropriate meeting room</a:t>
          </a:r>
        </a:p>
      </dgm:t>
    </dgm:pt>
    <dgm:pt modelId="{DE9402EB-EA3B-49E5-97E1-FA2BA3FD7F1B}" type="parTrans" cxnId="{E56EFC41-A353-44DC-A41E-B167FAA41D3D}">
      <dgm:prSet/>
      <dgm:spPr/>
      <dgm:t>
        <a:bodyPr/>
        <a:lstStyle/>
        <a:p>
          <a:endParaRPr lang="en-US"/>
        </a:p>
      </dgm:t>
    </dgm:pt>
    <dgm:pt modelId="{AD019872-3876-465E-95F3-818A7307D745}" type="sibTrans" cxnId="{E56EFC41-A353-44DC-A41E-B167FAA41D3D}">
      <dgm:prSet/>
      <dgm:spPr/>
      <dgm:t>
        <a:bodyPr/>
        <a:lstStyle/>
        <a:p>
          <a:endParaRPr lang="en-US"/>
        </a:p>
      </dgm:t>
    </dgm:pt>
    <dgm:pt modelId="{F447708D-7A23-437E-BA7A-25C1EF123AED}">
      <dgm:prSet custT="1"/>
      <dgm:spPr>
        <a:solidFill>
          <a:schemeClr val="accent4"/>
        </a:solidFill>
      </dgm:spPr>
      <dgm:t>
        <a:bodyPr/>
        <a:lstStyle/>
        <a:p>
          <a:r>
            <a:rPr lang="en-US" sz="1800" b="1" i="0">
              <a:latin typeface="Arial" panose="020B0604020202020204" pitchFamily="34" charset="0"/>
              <a:cs typeface="Arial" panose="020B0604020202020204" pitchFamily="34" charset="0"/>
            </a:rPr>
            <a:t>The inspector will present his/her credentials to verify that they are in order</a:t>
          </a:r>
        </a:p>
      </dgm:t>
    </dgm:pt>
    <dgm:pt modelId="{2B839840-7EEB-4890-ACA5-237534C4740E}" type="parTrans" cxnId="{6A1E1CF6-C069-4D7F-B0CA-05795CBD443E}">
      <dgm:prSet/>
      <dgm:spPr/>
      <dgm:t>
        <a:bodyPr/>
        <a:lstStyle/>
        <a:p>
          <a:endParaRPr lang="en-US"/>
        </a:p>
      </dgm:t>
    </dgm:pt>
    <dgm:pt modelId="{040A6A37-B8B8-4C43-9972-88734F8BCA52}" type="sibTrans" cxnId="{6A1E1CF6-C069-4D7F-B0CA-05795CBD443E}">
      <dgm:prSet/>
      <dgm:spPr/>
      <dgm:t>
        <a:bodyPr/>
        <a:lstStyle/>
        <a:p>
          <a:endParaRPr lang="en-US"/>
        </a:p>
      </dgm:t>
    </dgm:pt>
    <dgm:pt modelId="{96E6B788-5636-40AC-B4FD-D9BF4E8BBBBE}">
      <dgm:prSet custT="1"/>
      <dgm:spPr>
        <a:solidFill>
          <a:schemeClr val="accent5"/>
        </a:solidFill>
      </dgm:spPr>
      <dgm:t>
        <a:bodyPr/>
        <a:lstStyle/>
        <a:p>
          <a:r>
            <a:rPr lang="en-US" sz="1800" b="1" i="0">
              <a:latin typeface="Arial" panose="020B0604020202020204" pitchFamily="34" charset="0"/>
              <a:cs typeface="Arial" panose="020B0604020202020204" pitchFamily="34" charset="0"/>
            </a:rPr>
            <a:t>A Notice of Inspection (482) should be presented by the inspector to the Principal Investigator</a:t>
          </a:r>
        </a:p>
      </dgm:t>
    </dgm:pt>
    <dgm:pt modelId="{6990B9E6-BA35-4361-B77C-89499BC72349}" type="parTrans" cxnId="{6F7DB3C4-53E3-4231-A3B3-91ED75CEE2B9}">
      <dgm:prSet/>
      <dgm:spPr/>
      <dgm:t>
        <a:bodyPr/>
        <a:lstStyle/>
        <a:p>
          <a:endParaRPr lang="en-US"/>
        </a:p>
      </dgm:t>
    </dgm:pt>
    <dgm:pt modelId="{181D8544-F89C-48B7-955C-928A7045951D}" type="sibTrans" cxnId="{6F7DB3C4-53E3-4231-A3B3-91ED75CEE2B9}">
      <dgm:prSet/>
      <dgm:spPr/>
      <dgm:t>
        <a:bodyPr/>
        <a:lstStyle/>
        <a:p>
          <a:endParaRPr lang="en-US"/>
        </a:p>
      </dgm:t>
    </dgm:pt>
    <dgm:pt modelId="{DBA12961-E6ED-4986-B832-E9B82F3BB4E6}">
      <dgm:prSet custT="1"/>
      <dgm:spPr/>
      <dgm:t>
        <a:bodyPr/>
        <a:lstStyle/>
        <a:p>
          <a:r>
            <a:rPr lang="en-US" sz="1800" b="1" i="0">
              <a:latin typeface="Arial" panose="020B0604020202020204" pitchFamily="34" charset="0"/>
              <a:cs typeface="Arial" panose="020B0604020202020204" pitchFamily="34" charset="0"/>
            </a:rPr>
            <a:t>The inspector will explain the intended purpose and scope of the inspection</a:t>
          </a:r>
        </a:p>
      </dgm:t>
    </dgm:pt>
    <dgm:pt modelId="{16A6B69E-A886-4CBF-902A-2FDC6794595C}" type="parTrans" cxnId="{618838CF-4CF7-4FAB-A63D-8DDB318A0D01}">
      <dgm:prSet/>
      <dgm:spPr/>
      <dgm:t>
        <a:bodyPr/>
        <a:lstStyle/>
        <a:p>
          <a:endParaRPr lang="en-US"/>
        </a:p>
      </dgm:t>
    </dgm:pt>
    <dgm:pt modelId="{659E6F4F-58B0-4CF0-B4D7-D39D0518987B}" type="sibTrans" cxnId="{618838CF-4CF7-4FAB-A63D-8DDB318A0D01}">
      <dgm:prSet/>
      <dgm:spPr/>
      <dgm:t>
        <a:bodyPr/>
        <a:lstStyle/>
        <a:p>
          <a:endParaRPr lang="en-US"/>
        </a:p>
      </dgm:t>
    </dgm:pt>
    <dgm:pt modelId="{1F7B9674-81E5-4DD9-8F83-B5A2B7BDE7E8}" type="pres">
      <dgm:prSet presAssocID="{8AC177B7-561F-43AD-AFCD-5E3AEA136AED}" presName="diagram" presStyleCnt="0">
        <dgm:presLayoutVars>
          <dgm:dir/>
          <dgm:resizeHandles val="exact"/>
        </dgm:presLayoutVars>
      </dgm:prSet>
      <dgm:spPr/>
    </dgm:pt>
    <dgm:pt modelId="{561D73EC-998C-4FEE-A673-4E5966854D67}" type="pres">
      <dgm:prSet presAssocID="{3F0D2DFF-CB35-479E-8296-41A4BC47690D}" presName="node" presStyleLbl="node1" presStyleIdx="0" presStyleCnt="6">
        <dgm:presLayoutVars>
          <dgm:bulletEnabled val="1"/>
        </dgm:presLayoutVars>
      </dgm:prSet>
      <dgm:spPr/>
    </dgm:pt>
    <dgm:pt modelId="{42FF8037-4556-40F5-A515-38165E8527CE}" type="pres">
      <dgm:prSet presAssocID="{B427026A-A01C-49FB-B03D-22ED6C450D46}" presName="sibTrans" presStyleCnt="0"/>
      <dgm:spPr/>
    </dgm:pt>
    <dgm:pt modelId="{D6320C84-9A35-4107-B151-8D44AAF3EDD9}" type="pres">
      <dgm:prSet presAssocID="{9E39657E-1EFC-4712-98FF-6A10E08900EB}" presName="node" presStyleLbl="node1" presStyleIdx="1" presStyleCnt="6">
        <dgm:presLayoutVars>
          <dgm:bulletEnabled val="1"/>
        </dgm:presLayoutVars>
      </dgm:prSet>
      <dgm:spPr/>
    </dgm:pt>
    <dgm:pt modelId="{054580D5-5B4A-48F2-904F-CD7043ED4DB0}" type="pres">
      <dgm:prSet presAssocID="{B28D741D-DD38-4836-877B-6CF0E7D2399D}" presName="sibTrans" presStyleCnt="0"/>
      <dgm:spPr/>
    </dgm:pt>
    <dgm:pt modelId="{2D99E78C-5031-40BF-B39F-C336B2B0C19E}" type="pres">
      <dgm:prSet presAssocID="{AD1CB513-145C-4EAC-8788-3236A544A64D}" presName="node" presStyleLbl="node1" presStyleIdx="2" presStyleCnt="6">
        <dgm:presLayoutVars>
          <dgm:bulletEnabled val="1"/>
        </dgm:presLayoutVars>
      </dgm:prSet>
      <dgm:spPr/>
    </dgm:pt>
    <dgm:pt modelId="{C55665A1-E49F-453E-AA07-ED7606AC8B55}" type="pres">
      <dgm:prSet presAssocID="{AD019872-3876-465E-95F3-818A7307D745}" presName="sibTrans" presStyleCnt="0"/>
      <dgm:spPr/>
    </dgm:pt>
    <dgm:pt modelId="{738E4E9F-8E1C-4344-8F6B-73100C8FED6B}" type="pres">
      <dgm:prSet presAssocID="{F447708D-7A23-437E-BA7A-25C1EF123AED}" presName="node" presStyleLbl="node1" presStyleIdx="3" presStyleCnt="6">
        <dgm:presLayoutVars>
          <dgm:bulletEnabled val="1"/>
        </dgm:presLayoutVars>
      </dgm:prSet>
      <dgm:spPr/>
    </dgm:pt>
    <dgm:pt modelId="{79E31FBF-BAB0-42B1-960C-E516AC7AFD26}" type="pres">
      <dgm:prSet presAssocID="{040A6A37-B8B8-4C43-9972-88734F8BCA52}" presName="sibTrans" presStyleCnt="0"/>
      <dgm:spPr/>
    </dgm:pt>
    <dgm:pt modelId="{CD5E8AAA-B130-43F1-9ECD-063E3804AD84}" type="pres">
      <dgm:prSet presAssocID="{96E6B788-5636-40AC-B4FD-D9BF4E8BBBBE}" presName="node" presStyleLbl="node1" presStyleIdx="4" presStyleCnt="6">
        <dgm:presLayoutVars>
          <dgm:bulletEnabled val="1"/>
        </dgm:presLayoutVars>
      </dgm:prSet>
      <dgm:spPr/>
    </dgm:pt>
    <dgm:pt modelId="{56C32393-5878-4750-B743-DDF38A7FAC81}" type="pres">
      <dgm:prSet presAssocID="{181D8544-F89C-48B7-955C-928A7045951D}" presName="sibTrans" presStyleCnt="0"/>
      <dgm:spPr/>
    </dgm:pt>
    <dgm:pt modelId="{5331EC5C-7B5B-479C-A8EC-37E8866C101C}" type="pres">
      <dgm:prSet presAssocID="{DBA12961-E6ED-4986-B832-E9B82F3BB4E6}" presName="node" presStyleLbl="node1" presStyleIdx="5" presStyleCnt="6">
        <dgm:presLayoutVars>
          <dgm:bulletEnabled val="1"/>
        </dgm:presLayoutVars>
      </dgm:prSet>
      <dgm:spPr/>
    </dgm:pt>
  </dgm:ptLst>
  <dgm:cxnLst>
    <dgm:cxn modelId="{15F51F0D-A321-49CA-BD6D-ADD9B152C1BA}" type="presOf" srcId="{3F0D2DFF-CB35-479E-8296-41A4BC47690D}" destId="{561D73EC-998C-4FEE-A673-4E5966854D67}" srcOrd="0" destOrd="0" presId="urn:microsoft.com/office/officeart/2005/8/layout/default"/>
    <dgm:cxn modelId="{E56EFC41-A353-44DC-A41E-B167FAA41D3D}" srcId="{8AC177B7-561F-43AD-AFCD-5E3AEA136AED}" destId="{AD1CB513-145C-4EAC-8788-3236A544A64D}" srcOrd="2" destOrd="0" parTransId="{DE9402EB-EA3B-49E5-97E1-FA2BA3FD7F1B}" sibTransId="{AD019872-3876-465E-95F3-818A7307D745}"/>
    <dgm:cxn modelId="{28E3C265-C2C7-41B5-A46D-20A46AA58AEF}" type="presOf" srcId="{9E39657E-1EFC-4712-98FF-6A10E08900EB}" destId="{D6320C84-9A35-4107-B151-8D44AAF3EDD9}" srcOrd="0" destOrd="0" presId="urn:microsoft.com/office/officeart/2005/8/layout/default"/>
    <dgm:cxn modelId="{180D3368-66DE-4192-AA05-7ACA20D9E131}" srcId="{8AC177B7-561F-43AD-AFCD-5E3AEA136AED}" destId="{3F0D2DFF-CB35-479E-8296-41A4BC47690D}" srcOrd="0" destOrd="0" parTransId="{12E1AD8D-979E-4680-B3F2-4084ECB1B50D}" sibTransId="{B427026A-A01C-49FB-B03D-22ED6C450D46}"/>
    <dgm:cxn modelId="{7CDCD970-1F5C-4E00-AF4F-389B6058EE6A}" type="presOf" srcId="{AD1CB513-145C-4EAC-8788-3236A544A64D}" destId="{2D99E78C-5031-40BF-B39F-C336B2B0C19E}" srcOrd="0" destOrd="0" presId="urn:microsoft.com/office/officeart/2005/8/layout/default"/>
    <dgm:cxn modelId="{1CADBE7D-49CE-4CBC-B02D-AA26304D2C75}" type="presOf" srcId="{96E6B788-5636-40AC-B4FD-D9BF4E8BBBBE}" destId="{CD5E8AAA-B130-43F1-9ECD-063E3804AD84}" srcOrd="0" destOrd="0" presId="urn:microsoft.com/office/officeart/2005/8/layout/default"/>
    <dgm:cxn modelId="{60C2E17E-C8CE-4C76-A8A4-0BC87A842684}" type="presOf" srcId="{DBA12961-E6ED-4986-B832-E9B82F3BB4E6}" destId="{5331EC5C-7B5B-479C-A8EC-37E8866C101C}" srcOrd="0" destOrd="0" presId="urn:microsoft.com/office/officeart/2005/8/layout/default"/>
    <dgm:cxn modelId="{DC4B44A8-5924-485E-809C-1CB25703234A}" type="presOf" srcId="{F447708D-7A23-437E-BA7A-25C1EF123AED}" destId="{738E4E9F-8E1C-4344-8F6B-73100C8FED6B}" srcOrd="0" destOrd="0" presId="urn:microsoft.com/office/officeart/2005/8/layout/default"/>
    <dgm:cxn modelId="{B909FAB6-4872-4E13-9841-D314344DE8F2}" type="presOf" srcId="{8AC177B7-561F-43AD-AFCD-5E3AEA136AED}" destId="{1F7B9674-81E5-4DD9-8F83-B5A2B7BDE7E8}" srcOrd="0" destOrd="0" presId="urn:microsoft.com/office/officeart/2005/8/layout/default"/>
    <dgm:cxn modelId="{6F7DB3C4-53E3-4231-A3B3-91ED75CEE2B9}" srcId="{8AC177B7-561F-43AD-AFCD-5E3AEA136AED}" destId="{96E6B788-5636-40AC-B4FD-D9BF4E8BBBBE}" srcOrd="4" destOrd="0" parTransId="{6990B9E6-BA35-4361-B77C-89499BC72349}" sibTransId="{181D8544-F89C-48B7-955C-928A7045951D}"/>
    <dgm:cxn modelId="{618838CF-4CF7-4FAB-A63D-8DDB318A0D01}" srcId="{8AC177B7-561F-43AD-AFCD-5E3AEA136AED}" destId="{DBA12961-E6ED-4986-B832-E9B82F3BB4E6}" srcOrd="5" destOrd="0" parTransId="{16A6B69E-A886-4CBF-902A-2FDC6794595C}" sibTransId="{659E6F4F-58B0-4CF0-B4D7-D39D0518987B}"/>
    <dgm:cxn modelId="{E16B11E9-5F8D-45DB-9F19-59B337D7E3EF}" srcId="{8AC177B7-561F-43AD-AFCD-5E3AEA136AED}" destId="{9E39657E-1EFC-4712-98FF-6A10E08900EB}" srcOrd="1" destOrd="0" parTransId="{62FD49EE-ACB2-4DEA-8197-6EE7D1727A0D}" sibTransId="{B28D741D-DD38-4836-877B-6CF0E7D2399D}"/>
    <dgm:cxn modelId="{6A1E1CF6-C069-4D7F-B0CA-05795CBD443E}" srcId="{8AC177B7-561F-43AD-AFCD-5E3AEA136AED}" destId="{F447708D-7A23-437E-BA7A-25C1EF123AED}" srcOrd="3" destOrd="0" parTransId="{2B839840-7EEB-4890-ACA5-237534C4740E}" sibTransId="{040A6A37-B8B8-4C43-9972-88734F8BCA52}"/>
    <dgm:cxn modelId="{B884747F-7285-44A4-B182-52FA27BE0C31}" type="presParOf" srcId="{1F7B9674-81E5-4DD9-8F83-B5A2B7BDE7E8}" destId="{561D73EC-998C-4FEE-A673-4E5966854D67}" srcOrd="0" destOrd="0" presId="urn:microsoft.com/office/officeart/2005/8/layout/default"/>
    <dgm:cxn modelId="{5225FAA9-2CA4-45CD-A42F-A6871AEA2654}" type="presParOf" srcId="{1F7B9674-81E5-4DD9-8F83-B5A2B7BDE7E8}" destId="{42FF8037-4556-40F5-A515-38165E8527CE}" srcOrd="1" destOrd="0" presId="urn:microsoft.com/office/officeart/2005/8/layout/default"/>
    <dgm:cxn modelId="{893CAF6C-BFA9-4193-BBC2-016031E55453}" type="presParOf" srcId="{1F7B9674-81E5-4DD9-8F83-B5A2B7BDE7E8}" destId="{D6320C84-9A35-4107-B151-8D44AAF3EDD9}" srcOrd="2" destOrd="0" presId="urn:microsoft.com/office/officeart/2005/8/layout/default"/>
    <dgm:cxn modelId="{18A56F11-8791-42BF-BF3A-3AFF7738F402}" type="presParOf" srcId="{1F7B9674-81E5-4DD9-8F83-B5A2B7BDE7E8}" destId="{054580D5-5B4A-48F2-904F-CD7043ED4DB0}" srcOrd="3" destOrd="0" presId="urn:microsoft.com/office/officeart/2005/8/layout/default"/>
    <dgm:cxn modelId="{5C41E54C-CB70-4310-BAEF-337A9CBC8A4E}" type="presParOf" srcId="{1F7B9674-81E5-4DD9-8F83-B5A2B7BDE7E8}" destId="{2D99E78C-5031-40BF-B39F-C336B2B0C19E}" srcOrd="4" destOrd="0" presId="urn:microsoft.com/office/officeart/2005/8/layout/default"/>
    <dgm:cxn modelId="{A8060E00-8B4F-491C-A193-B6877783235E}" type="presParOf" srcId="{1F7B9674-81E5-4DD9-8F83-B5A2B7BDE7E8}" destId="{C55665A1-E49F-453E-AA07-ED7606AC8B55}" srcOrd="5" destOrd="0" presId="urn:microsoft.com/office/officeart/2005/8/layout/default"/>
    <dgm:cxn modelId="{AD707791-AC63-4A6D-8671-691227B2786C}" type="presParOf" srcId="{1F7B9674-81E5-4DD9-8F83-B5A2B7BDE7E8}" destId="{738E4E9F-8E1C-4344-8F6B-73100C8FED6B}" srcOrd="6" destOrd="0" presId="urn:microsoft.com/office/officeart/2005/8/layout/default"/>
    <dgm:cxn modelId="{927D1178-93CC-4A28-947C-E71CB8823CBC}" type="presParOf" srcId="{1F7B9674-81E5-4DD9-8F83-B5A2B7BDE7E8}" destId="{79E31FBF-BAB0-42B1-960C-E516AC7AFD26}" srcOrd="7" destOrd="0" presId="urn:microsoft.com/office/officeart/2005/8/layout/default"/>
    <dgm:cxn modelId="{49EA17BC-083C-4AF2-A1CC-80CFBF7F63EC}" type="presParOf" srcId="{1F7B9674-81E5-4DD9-8F83-B5A2B7BDE7E8}" destId="{CD5E8AAA-B130-43F1-9ECD-063E3804AD84}" srcOrd="8" destOrd="0" presId="urn:microsoft.com/office/officeart/2005/8/layout/default"/>
    <dgm:cxn modelId="{D9C84569-1CB9-4CFD-B941-1A07E7128015}" type="presParOf" srcId="{1F7B9674-81E5-4DD9-8F83-B5A2B7BDE7E8}" destId="{56C32393-5878-4750-B743-DDF38A7FAC81}" srcOrd="9" destOrd="0" presId="urn:microsoft.com/office/officeart/2005/8/layout/default"/>
    <dgm:cxn modelId="{55B6904B-3D90-42D6-94A3-FB029AD9E42E}" type="presParOf" srcId="{1F7B9674-81E5-4DD9-8F83-B5A2B7BDE7E8}" destId="{5331EC5C-7B5B-479C-A8EC-37E8866C101C}" srcOrd="10"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15D93570-AE3A-4755-97FB-6E8A986329D8}" type="doc">
      <dgm:prSet loTypeId="urn:microsoft.com/office/officeart/2005/8/layout/default" loCatId="list" qsTypeId="urn:microsoft.com/office/officeart/2005/8/quickstyle/simple1" qsCatId="simple" csTypeId="urn:microsoft.com/office/officeart/2005/8/colors/colorful1" csCatId="colorful" phldr="1"/>
      <dgm:spPr/>
      <dgm:t>
        <a:bodyPr/>
        <a:lstStyle/>
        <a:p>
          <a:endParaRPr lang="en-US"/>
        </a:p>
      </dgm:t>
    </dgm:pt>
    <dgm:pt modelId="{9F88161C-F4EA-4C95-A4BD-1CC8B35D018E}">
      <dgm:prSet custT="1"/>
      <dgm:spPr>
        <a:solidFill>
          <a:schemeClr val="accent2"/>
        </a:solidFill>
      </dgm:spPr>
      <dgm:t>
        <a:bodyPr/>
        <a:lstStyle/>
        <a:p>
          <a:r>
            <a:rPr lang="en-US" sz="1800" b="1" i="0" dirty="0">
              <a:latin typeface="Arial" panose="020B0604020202020204" pitchFamily="34" charset="0"/>
              <a:cs typeface="Arial" panose="020B0604020202020204" pitchFamily="34" charset="0"/>
            </a:rPr>
            <a:t>Schedule a comfortable work area for the FDA inspector(s) for the duration of the inspection  </a:t>
          </a:r>
        </a:p>
      </dgm:t>
    </dgm:pt>
    <dgm:pt modelId="{4B438735-A426-4A76-89C6-1972782DBE97}" type="parTrans" cxnId="{A2F99A5F-3EBF-4E9F-A05E-3880F16D5585}">
      <dgm:prSet/>
      <dgm:spPr/>
      <dgm:t>
        <a:bodyPr/>
        <a:lstStyle/>
        <a:p>
          <a:endParaRPr lang="en-US"/>
        </a:p>
      </dgm:t>
    </dgm:pt>
    <dgm:pt modelId="{C953D25A-1CC5-4556-AFA7-8F0772FC29E5}" type="sibTrans" cxnId="{A2F99A5F-3EBF-4E9F-A05E-3880F16D5585}">
      <dgm:prSet/>
      <dgm:spPr/>
      <dgm:t>
        <a:bodyPr/>
        <a:lstStyle/>
        <a:p>
          <a:endParaRPr lang="en-US"/>
        </a:p>
      </dgm:t>
    </dgm:pt>
    <dgm:pt modelId="{B157BDF7-C006-4902-BDEC-4D5EEEF9C32F}">
      <dgm:prSet custT="1"/>
      <dgm:spPr>
        <a:solidFill>
          <a:schemeClr val="accent1"/>
        </a:solidFill>
      </dgm:spPr>
      <dgm:t>
        <a:bodyPr/>
        <a:lstStyle/>
        <a:p>
          <a:r>
            <a:rPr lang="en-US" sz="1800" b="1" i="0" dirty="0">
              <a:latin typeface="Arial" panose="020B0604020202020204" pitchFamily="34" charset="0"/>
              <a:cs typeface="Arial" panose="020B0604020202020204" pitchFamily="34" charset="0"/>
            </a:rPr>
            <a:t>The room must contain no confidential records, including clinical or research related</a:t>
          </a:r>
        </a:p>
      </dgm:t>
    </dgm:pt>
    <dgm:pt modelId="{6FA3CBB3-2FC4-4CCA-9D30-CAA231660421}" type="parTrans" cxnId="{1F542751-4AEC-48C9-A73E-304089D39178}">
      <dgm:prSet/>
      <dgm:spPr/>
      <dgm:t>
        <a:bodyPr/>
        <a:lstStyle/>
        <a:p>
          <a:endParaRPr lang="en-US"/>
        </a:p>
      </dgm:t>
    </dgm:pt>
    <dgm:pt modelId="{B45F1D90-2D16-41AB-9708-773F3D8C1C0F}" type="sibTrans" cxnId="{1F542751-4AEC-48C9-A73E-304089D39178}">
      <dgm:prSet/>
      <dgm:spPr/>
      <dgm:t>
        <a:bodyPr/>
        <a:lstStyle/>
        <a:p>
          <a:endParaRPr lang="en-US"/>
        </a:p>
      </dgm:t>
    </dgm:pt>
    <dgm:pt modelId="{D4F45C26-8C1D-45AA-977D-EE2BD7D5D60E}">
      <dgm:prSet custT="1"/>
      <dgm:spPr>
        <a:solidFill>
          <a:schemeClr val="accent3"/>
        </a:solidFill>
      </dgm:spPr>
      <dgm:t>
        <a:bodyPr/>
        <a:lstStyle/>
        <a:p>
          <a:r>
            <a:rPr lang="en-US" sz="1800" b="1" i="0" dirty="0">
              <a:latin typeface="Arial" panose="020B0604020202020204" pitchFamily="34" charset="0"/>
              <a:cs typeface="Arial" panose="020B0604020202020204" pitchFamily="34" charset="0"/>
            </a:rPr>
            <a:t>The inspector should be accompanied by the escort or designee at all times while in the presence of study related documents, samples, or other confidential information</a:t>
          </a:r>
        </a:p>
      </dgm:t>
    </dgm:pt>
    <dgm:pt modelId="{574DB07D-FE08-431D-BB0B-C5CC99FD17E4}" type="parTrans" cxnId="{DD8B6D92-1A21-4AE0-A7AD-A101CA451B91}">
      <dgm:prSet/>
      <dgm:spPr/>
      <dgm:t>
        <a:bodyPr/>
        <a:lstStyle/>
        <a:p>
          <a:endParaRPr lang="en-US"/>
        </a:p>
      </dgm:t>
    </dgm:pt>
    <dgm:pt modelId="{5580294D-DD3A-456E-A990-F0E302024890}" type="sibTrans" cxnId="{DD8B6D92-1A21-4AE0-A7AD-A101CA451B91}">
      <dgm:prSet/>
      <dgm:spPr/>
      <dgm:t>
        <a:bodyPr/>
        <a:lstStyle/>
        <a:p>
          <a:endParaRPr lang="en-US"/>
        </a:p>
      </dgm:t>
    </dgm:pt>
    <dgm:pt modelId="{C765A279-B447-4638-8B58-4488B50E030D}">
      <dgm:prSet custT="1"/>
      <dgm:spPr>
        <a:solidFill>
          <a:schemeClr val="accent4"/>
        </a:solidFill>
      </dgm:spPr>
      <dgm:t>
        <a:bodyPr/>
        <a:lstStyle/>
        <a:p>
          <a:r>
            <a:rPr lang="en-US" sz="1800" b="1" i="0" dirty="0">
              <a:latin typeface="Arial" panose="020B0604020202020204" pitchFamily="34" charset="0"/>
              <a:cs typeface="Arial" panose="020B0604020202020204" pitchFamily="34" charset="0"/>
            </a:rPr>
            <a:t>If the inspector needs to make a phone call and requires some privacy, they should have access to a room with no study related information or public area where they can conduct their business</a:t>
          </a:r>
        </a:p>
      </dgm:t>
    </dgm:pt>
    <dgm:pt modelId="{9E20BE20-4878-4D36-BD60-8F9C6BAEE128}" type="parTrans" cxnId="{0C702D2C-574A-4AB5-8244-BC6D90D00648}">
      <dgm:prSet/>
      <dgm:spPr/>
      <dgm:t>
        <a:bodyPr/>
        <a:lstStyle/>
        <a:p>
          <a:endParaRPr lang="en-US"/>
        </a:p>
      </dgm:t>
    </dgm:pt>
    <dgm:pt modelId="{3EE6E618-EEF7-4A04-A443-376104F6A1A9}" type="sibTrans" cxnId="{0C702D2C-574A-4AB5-8244-BC6D90D00648}">
      <dgm:prSet/>
      <dgm:spPr/>
      <dgm:t>
        <a:bodyPr/>
        <a:lstStyle/>
        <a:p>
          <a:endParaRPr lang="en-US"/>
        </a:p>
      </dgm:t>
    </dgm:pt>
    <dgm:pt modelId="{EAD9D746-AE6C-4A08-AFC4-F6C6E2FC7319}">
      <dgm:prSet custT="1"/>
      <dgm:spPr>
        <a:solidFill>
          <a:schemeClr val="accent5"/>
        </a:solidFill>
      </dgm:spPr>
      <dgm:t>
        <a:bodyPr/>
        <a:lstStyle/>
        <a:p>
          <a:r>
            <a:rPr lang="en-US" sz="1800" b="1" i="0" dirty="0">
              <a:latin typeface="Arial" panose="020B0604020202020204" pitchFamily="34" charset="0"/>
              <a:cs typeface="Arial" panose="020B0604020202020204" pitchFamily="34" charset="0"/>
            </a:rPr>
            <a:t>In general, while an inspector is here in an official capacity, they should not be left alone</a:t>
          </a:r>
        </a:p>
      </dgm:t>
    </dgm:pt>
    <dgm:pt modelId="{DEC14261-0A0A-4AE7-B13E-B523C98881B0}" type="parTrans" cxnId="{52E873C1-AC7D-446B-B3B5-2AB9EF67A944}">
      <dgm:prSet/>
      <dgm:spPr/>
      <dgm:t>
        <a:bodyPr/>
        <a:lstStyle/>
        <a:p>
          <a:endParaRPr lang="en-US"/>
        </a:p>
      </dgm:t>
    </dgm:pt>
    <dgm:pt modelId="{BD856D08-DCF7-494F-9215-87C5E55E0C41}" type="sibTrans" cxnId="{52E873C1-AC7D-446B-B3B5-2AB9EF67A944}">
      <dgm:prSet/>
      <dgm:spPr/>
      <dgm:t>
        <a:bodyPr/>
        <a:lstStyle/>
        <a:p>
          <a:endParaRPr lang="en-US"/>
        </a:p>
      </dgm:t>
    </dgm:pt>
    <dgm:pt modelId="{7DC6D3DB-056F-4182-9975-95669AD68A08}">
      <dgm:prSet custT="1"/>
      <dgm:spPr/>
      <dgm:t>
        <a:bodyPr/>
        <a:lstStyle/>
        <a:p>
          <a:r>
            <a:rPr lang="en-US" sz="1800" b="1" i="0" dirty="0">
              <a:latin typeface="Arial" panose="020B0604020202020204" pitchFamily="34" charset="0"/>
              <a:cs typeface="Arial" panose="020B0604020202020204" pitchFamily="34" charset="0"/>
            </a:rPr>
            <a:t>The inspector must never have access to any site records not specifically provided by the site representative(s)</a:t>
          </a:r>
        </a:p>
      </dgm:t>
    </dgm:pt>
    <dgm:pt modelId="{5AD253C2-C0D0-4FC0-A60C-27A615175809}" type="parTrans" cxnId="{44A618FC-6297-44D3-B7E2-51F415B85E79}">
      <dgm:prSet/>
      <dgm:spPr/>
      <dgm:t>
        <a:bodyPr/>
        <a:lstStyle/>
        <a:p>
          <a:endParaRPr lang="en-US"/>
        </a:p>
      </dgm:t>
    </dgm:pt>
    <dgm:pt modelId="{6DBCFD5C-66B5-4D6D-BF0A-4B9247FB45EC}" type="sibTrans" cxnId="{44A618FC-6297-44D3-B7E2-51F415B85E79}">
      <dgm:prSet/>
      <dgm:spPr/>
      <dgm:t>
        <a:bodyPr/>
        <a:lstStyle/>
        <a:p>
          <a:endParaRPr lang="en-US"/>
        </a:p>
      </dgm:t>
    </dgm:pt>
    <dgm:pt modelId="{D9F05BB9-8585-45CE-A003-8D936E0E4E11}">
      <dgm:prSet custT="1"/>
      <dgm:spPr>
        <a:solidFill>
          <a:schemeClr val="accent1"/>
        </a:solidFill>
      </dgm:spPr>
      <dgm:t>
        <a:bodyPr/>
        <a:lstStyle/>
        <a:p>
          <a:r>
            <a:rPr lang="en-US" sz="1800" b="1" i="0">
              <a:latin typeface="Arial" panose="020B0604020202020204" pitchFamily="34" charset="0"/>
              <a:cs typeface="Arial" panose="020B0604020202020204" pitchFamily="34" charset="0"/>
            </a:rPr>
            <a:t>Study finances and personnel records are not included in the standard inspection</a:t>
          </a:r>
        </a:p>
      </dgm:t>
    </dgm:pt>
    <dgm:pt modelId="{55AD1CFB-E4B7-425C-A27C-B503DD8FE9B4}" type="parTrans" cxnId="{32B4C243-EEB8-4581-B7D6-27E0CDDD7C6A}">
      <dgm:prSet/>
      <dgm:spPr/>
      <dgm:t>
        <a:bodyPr/>
        <a:lstStyle/>
        <a:p>
          <a:endParaRPr lang="en-US"/>
        </a:p>
      </dgm:t>
    </dgm:pt>
    <dgm:pt modelId="{9B4BDAC1-CB63-4B07-808A-270D32601CA9}" type="sibTrans" cxnId="{32B4C243-EEB8-4581-B7D6-27E0CDDD7C6A}">
      <dgm:prSet/>
      <dgm:spPr/>
      <dgm:t>
        <a:bodyPr/>
        <a:lstStyle/>
        <a:p>
          <a:endParaRPr lang="en-US"/>
        </a:p>
      </dgm:t>
    </dgm:pt>
    <dgm:pt modelId="{31E18FD8-E615-42D3-9490-072DA02CBA1D}">
      <dgm:prSet custT="1"/>
      <dgm:spPr>
        <a:solidFill>
          <a:schemeClr val="accent3"/>
        </a:solidFill>
      </dgm:spPr>
      <dgm:t>
        <a:bodyPr/>
        <a:lstStyle/>
        <a:p>
          <a:r>
            <a:rPr lang="en-US" sz="1800" b="1" i="0" dirty="0">
              <a:latin typeface="Arial" panose="020B0604020202020204" pitchFamily="34" charset="0"/>
              <a:cs typeface="Arial" panose="020B0604020202020204" pitchFamily="34" charset="0"/>
            </a:rPr>
            <a:t>The Principal Investigator should set aside time each day to talk with the inspector, as well as being available for questions that may arise</a:t>
          </a:r>
        </a:p>
      </dgm:t>
    </dgm:pt>
    <dgm:pt modelId="{154CDD96-0B84-473B-9F6F-C3930D00F247}" type="parTrans" cxnId="{E7953244-28DD-4075-A3EA-6A17F4B09D69}">
      <dgm:prSet/>
      <dgm:spPr/>
      <dgm:t>
        <a:bodyPr/>
        <a:lstStyle/>
        <a:p>
          <a:endParaRPr lang="en-US"/>
        </a:p>
      </dgm:t>
    </dgm:pt>
    <dgm:pt modelId="{A54B8953-B68F-4FC7-ABF7-C0E2AC817FA7}" type="sibTrans" cxnId="{E7953244-28DD-4075-A3EA-6A17F4B09D69}">
      <dgm:prSet/>
      <dgm:spPr/>
      <dgm:t>
        <a:bodyPr/>
        <a:lstStyle/>
        <a:p>
          <a:endParaRPr lang="en-US"/>
        </a:p>
      </dgm:t>
    </dgm:pt>
    <dgm:pt modelId="{47A8912F-35A4-48DB-8AA8-9E5B43808AFD}" type="pres">
      <dgm:prSet presAssocID="{15D93570-AE3A-4755-97FB-6E8A986329D8}" presName="diagram" presStyleCnt="0">
        <dgm:presLayoutVars>
          <dgm:dir/>
          <dgm:resizeHandles val="exact"/>
        </dgm:presLayoutVars>
      </dgm:prSet>
      <dgm:spPr/>
    </dgm:pt>
    <dgm:pt modelId="{1225A235-4146-4654-8CC2-4ADEA512B9B3}" type="pres">
      <dgm:prSet presAssocID="{9F88161C-F4EA-4C95-A4BD-1CC8B35D018E}" presName="node" presStyleLbl="node1" presStyleIdx="0" presStyleCnt="8" custScaleX="117321" custLinFactNeighborX="13303" custLinFactNeighborY="17647">
        <dgm:presLayoutVars>
          <dgm:bulletEnabled val="1"/>
        </dgm:presLayoutVars>
      </dgm:prSet>
      <dgm:spPr/>
    </dgm:pt>
    <dgm:pt modelId="{41C3005B-7B7C-48D7-A91C-2E2BBCC12BAB}" type="pres">
      <dgm:prSet presAssocID="{C953D25A-1CC5-4556-AFA7-8F0772FC29E5}" presName="sibTrans" presStyleCnt="0"/>
      <dgm:spPr/>
    </dgm:pt>
    <dgm:pt modelId="{1685285B-682E-4D29-89BB-11A24F0010C2}" type="pres">
      <dgm:prSet presAssocID="{B157BDF7-C006-4902-BDEC-4D5EEEF9C32F}" presName="node" presStyleLbl="node1" presStyleIdx="1" presStyleCnt="8" custLinFactNeighborX="12628" custLinFactNeighborY="18099">
        <dgm:presLayoutVars>
          <dgm:bulletEnabled val="1"/>
        </dgm:presLayoutVars>
      </dgm:prSet>
      <dgm:spPr/>
    </dgm:pt>
    <dgm:pt modelId="{122E8823-638B-46C1-9553-7FF2CBFC917F}" type="pres">
      <dgm:prSet presAssocID="{B45F1D90-2D16-41AB-9708-773F3D8C1C0F}" presName="sibTrans" presStyleCnt="0"/>
      <dgm:spPr/>
    </dgm:pt>
    <dgm:pt modelId="{4DB5659A-9077-4FAA-A156-D7BAB6F15332}" type="pres">
      <dgm:prSet presAssocID="{D4F45C26-8C1D-45AA-977D-EE2BD7D5D60E}" presName="node" presStyleLbl="node1" presStyleIdx="2" presStyleCnt="8" custScaleX="124000" custLinFactNeighborX="3258" custLinFactNeighborY="18120">
        <dgm:presLayoutVars>
          <dgm:bulletEnabled val="1"/>
        </dgm:presLayoutVars>
      </dgm:prSet>
      <dgm:spPr/>
    </dgm:pt>
    <dgm:pt modelId="{FCB97AEB-F1B4-4492-B97A-A74BBF0012E2}" type="pres">
      <dgm:prSet presAssocID="{5580294D-DD3A-456E-A990-F0E302024890}" presName="sibTrans" presStyleCnt="0"/>
      <dgm:spPr/>
    </dgm:pt>
    <dgm:pt modelId="{F68DAC87-1190-4EB7-99E5-B2069FC0D6C1}" type="pres">
      <dgm:prSet presAssocID="{C765A279-B447-4638-8B58-4488B50E030D}" presName="node" presStyleLbl="node1" presStyleIdx="3" presStyleCnt="8" custScaleX="119575" custScaleY="121061" custLinFactNeighborX="0" custLinFactNeighborY="15457">
        <dgm:presLayoutVars>
          <dgm:bulletEnabled val="1"/>
        </dgm:presLayoutVars>
      </dgm:prSet>
      <dgm:spPr/>
    </dgm:pt>
    <dgm:pt modelId="{3DB43466-109B-4D4B-B9EE-8D6EAD19624E}" type="pres">
      <dgm:prSet presAssocID="{3EE6E618-EEF7-4A04-A443-376104F6A1A9}" presName="sibTrans" presStyleCnt="0"/>
      <dgm:spPr/>
    </dgm:pt>
    <dgm:pt modelId="{8E940E54-EB2C-4275-B89B-A26ED4404B37}" type="pres">
      <dgm:prSet presAssocID="{EAD9D746-AE6C-4A08-AFC4-F6C6E2FC7319}" presName="node" presStyleLbl="node1" presStyleIdx="4" presStyleCnt="8" custScaleY="117670" custLinFactNeighborX="-991" custLinFactNeighborY="15457">
        <dgm:presLayoutVars>
          <dgm:bulletEnabled val="1"/>
        </dgm:presLayoutVars>
      </dgm:prSet>
      <dgm:spPr/>
    </dgm:pt>
    <dgm:pt modelId="{3335CA2E-CDB9-46FA-A031-ABC24FCD0151}" type="pres">
      <dgm:prSet presAssocID="{BD856D08-DCF7-494F-9215-87C5E55E0C41}" presName="sibTrans" presStyleCnt="0"/>
      <dgm:spPr/>
    </dgm:pt>
    <dgm:pt modelId="{7F51AAE8-FC7B-4697-8E81-9C0D863313F5}" type="pres">
      <dgm:prSet presAssocID="{7DC6D3DB-056F-4182-9975-95669AD68A08}" presName="node" presStyleLbl="node1" presStyleIdx="5" presStyleCnt="8" custScaleY="114422" custLinFactNeighborX="3802" custLinFactNeighborY="11708">
        <dgm:presLayoutVars>
          <dgm:bulletEnabled val="1"/>
        </dgm:presLayoutVars>
      </dgm:prSet>
      <dgm:spPr/>
    </dgm:pt>
    <dgm:pt modelId="{42B877A6-4040-4667-9931-8357B3B2D8D7}" type="pres">
      <dgm:prSet presAssocID="{6DBCFD5C-66B5-4D6D-BF0A-4B9247FB45EC}" presName="sibTrans" presStyleCnt="0"/>
      <dgm:spPr/>
    </dgm:pt>
    <dgm:pt modelId="{850BC0E3-78B6-4D3E-99A3-E4CEDD9E4E8B}" type="pres">
      <dgm:prSet presAssocID="{D9F05BB9-8585-45CE-A003-8D936E0E4E11}" presName="node" presStyleLbl="node1" presStyleIdx="6" presStyleCnt="8">
        <dgm:presLayoutVars>
          <dgm:bulletEnabled val="1"/>
        </dgm:presLayoutVars>
      </dgm:prSet>
      <dgm:spPr/>
    </dgm:pt>
    <dgm:pt modelId="{B9EDA5D3-7518-48ED-834F-B2DE2A1D3278}" type="pres">
      <dgm:prSet presAssocID="{9B4BDAC1-CB63-4B07-808A-270D32601CA9}" presName="sibTrans" presStyleCnt="0"/>
      <dgm:spPr/>
    </dgm:pt>
    <dgm:pt modelId="{085E6A09-A62B-4748-8290-54ED564D5BB9}" type="pres">
      <dgm:prSet presAssocID="{31E18FD8-E615-42D3-9490-072DA02CBA1D}" presName="node" presStyleLbl="node1" presStyleIdx="7" presStyleCnt="8">
        <dgm:presLayoutVars>
          <dgm:bulletEnabled val="1"/>
        </dgm:presLayoutVars>
      </dgm:prSet>
      <dgm:spPr/>
    </dgm:pt>
  </dgm:ptLst>
  <dgm:cxnLst>
    <dgm:cxn modelId="{4A811817-4C62-41C2-834A-F118E75BFD1E}" type="presOf" srcId="{7DC6D3DB-056F-4182-9975-95669AD68A08}" destId="{7F51AAE8-FC7B-4697-8E81-9C0D863313F5}" srcOrd="0" destOrd="0" presId="urn:microsoft.com/office/officeart/2005/8/layout/default"/>
    <dgm:cxn modelId="{76B4D524-C8A3-4EEA-9FCF-23CB42CC72E8}" type="presOf" srcId="{B157BDF7-C006-4902-BDEC-4D5EEEF9C32F}" destId="{1685285B-682E-4D29-89BB-11A24F0010C2}" srcOrd="0" destOrd="0" presId="urn:microsoft.com/office/officeart/2005/8/layout/default"/>
    <dgm:cxn modelId="{B7477C28-C344-4F03-BD19-CF168D522193}" type="presOf" srcId="{31E18FD8-E615-42D3-9490-072DA02CBA1D}" destId="{085E6A09-A62B-4748-8290-54ED564D5BB9}" srcOrd="0" destOrd="0" presId="urn:microsoft.com/office/officeart/2005/8/layout/default"/>
    <dgm:cxn modelId="{0C702D2C-574A-4AB5-8244-BC6D90D00648}" srcId="{15D93570-AE3A-4755-97FB-6E8A986329D8}" destId="{C765A279-B447-4638-8B58-4488B50E030D}" srcOrd="3" destOrd="0" parTransId="{9E20BE20-4878-4D36-BD60-8F9C6BAEE128}" sibTransId="{3EE6E618-EEF7-4A04-A443-376104F6A1A9}"/>
    <dgm:cxn modelId="{E368F132-416E-471F-95A3-9EB4360BAABB}" type="presOf" srcId="{C765A279-B447-4638-8B58-4488B50E030D}" destId="{F68DAC87-1190-4EB7-99E5-B2069FC0D6C1}" srcOrd="0" destOrd="0" presId="urn:microsoft.com/office/officeart/2005/8/layout/default"/>
    <dgm:cxn modelId="{A2F99A5F-3EBF-4E9F-A05E-3880F16D5585}" srcId="{15D93570-AE3A-4755-97FB-6E8A986329D8}" destId="{9F88161C-F4EA-4C95-A4BD-1CC8B35D018E}" srcOrd="0" destOrd="0" parTransId="{4B438735-A426-4A76-89C6-1972782DBE97}" sibTransId="{C953D25A-1CC5-4556-AFA7-8F0772FC29E5}"/>
    <dgm:cxn modelId="{0449B541-AF60-493B-9808-2C0D592B5803}" type="presOf" srcId="{D4F45C26-8C1D-45AA-977D-EE2BD7D5D60E}" destId="{4DB5659A-9077-4FAA-A156-D7BAB6F15332}" srcOrd="0" destOrd="0" presId="urn:microsoft.com/office/officeart/2005/8/layout/default"/>
    <dgm:cxn modelId="{32B4C243-EEB8-4581-B7D6-27E0CDDD7C6A}" srcId="{15D93570-AE3A-4755-97FB-6E8A986329D8}" destId="{D9F05BB9-8585-45CE-A003-8D936E0E4E11}" srcOrd="6" destOrd="0" parTransId="{55AD1CFB-E4B7-425C-A27C-B503DD8FE9B4}" sibTransId="{9B4BDAC1-CB63-4B07-808A-270D32601CA9}"/>
    <dgm:cxn modelId="{E7953244-28DD-4075-A3EA-6A17F4B09D69}" srcId="{15D93570-AE3A-4755-97FB-6E8A986329D8}" destId="{31E18FD8-E615-42D3-9490-072DA02CBA1D}" srcOrd="7" destOrd="0" parTransId="{154CDD96-0B84-473B-9F6F-C3930D00F247}" sibTransId="{A54B8953-B68F-4FC7-ABF7-C0E2AC817FA7}"/>
    <dgm:cxn modelId="{85DB5749-F831-473E-A7B7-F46A54E84048}" type="presOf" srcId="{EAD9D746-AE6C-4A08-AFC4-F6C6E2FC7319}" destId="{8E940E54-EB2C-4275-B89B-A26ED4404B37}" srcOrd="0" destOrd="0" presId="urn:microsoft.com/office/officeart/2005/8/layout/default"/>
    <dgm:cxn modelId="{1F542751-4AEC-48C9-A73E-304089D39178}" srcId="{15D93570-AE3A-4755-97FB-6E8A986329D8}" destId="{B157BDF7-C006-4902-BDEC-4D5EEEF9C32F}" srcOrd="1" destOrd="0" parTransId="{6FA3CBB3-2FC4-4CCA-9D30-CAA231660421}" sibTransId="{B45F1D90-2D16-41AB-9708-773F3D8C1C0F}"/>
    <dgm:cxn modelId="{CAFE2E7A-D94F-4AD3-9795-6FFCEED17ADF}" type="presOf" srcId="{15D93570-AE3A-4755-97FB-6E8A986329D8}" destId="{47A8912F-35A4-48DB-8AA8-9E5B43808AFD}" srcOrd="0" destOrd="0" presId="urn:microsoft.com/office/officeart/2005/8/layout/default"/>
    <dgm:cxn modelId="{B32ADB8B-C41C-455E-BFC0-19C9531E9768}" type="presOf" srcId="{D9F05BB9-8585-45CE-A003-8D936E0E4E11}" destId="{850BC0E3-78B6-4D3E-99A3-E4CEDD9E4E8B}" srcOrd="0" destOrd="0" presId="urn:microsoft.com/office/officeart/2005/8/layout/default"/>
    <dgm:cxn modelId="{DD8B6D92-1A21-4AE0-A7AD-A101CA451B91}" srcId="{15D93570-AE3A-4755-97FB-6E8A986329D8}" destId="{D4F45C26-8C1D-45AA-977D-EE2BD7D5D60E}" srcOrd="2" destOrd="0" parTransId="{574DB07D-FE08-431D-BB0B-C5CC99FD17E4}" sibTransId="{5580294D-DD3A-456E-A990-F0E302024890}"/>
    <dgm:cxn modelId="{52E873C1-AC7D-446B-B3B5-2AB9EF67A944}" srcId="{15D93570-AE3A-4755-97FB-6E8A986329D8}" destId="{EAD9D746-AE6C-4A08-AFC4-F6C6E2FC7319}" srcOrd="4" destOrd="0" parTransId="{DEC14261-0A0A-4AE7-B13E-B523C98881B0}" sibTransId="{BD856D08-DCF7-494F-9215-87C5E55E0C41}"/>
    <dgm:cxn modelId="{FA0BA9C1-37DA-442D-9B7D-915FD10C4BDA}" type="presOf" srcId="{9F88161C-F4EA-4C95-A4BD-1CC8B35D018E}" destId="{1225A235-4146-4654-8CC2-4ADEA512B9B3}" srcOrd="0" destOrd="0" presId="urn:microsoft.com/office/officeart/2005/8/layout/default"/>
    <dgm:cxn modelId="{44A618FC-6297-44D3-B7E2-51F415B85E79}" srcId="{15D93570-AE3A-4755-97FB-6E8A986329D8}" destId="{7DC6D3DB-056F-4182-9975-95669AD68A08}" srcOrd="5" destOrd="0" parTransId="{5AD253C2-C0D0-4FC0-A60C-27A615175809}" sibTransId="{6DBCFD5C-66B5-4D6D-BF0A-4B9247FB45EC}"/>
    <dgm:cxn modelId="{F8CAE540-C7C6-458F-A061-0B76B77F1593}" type="presParOf" srcId="{47A8912F-35A4-48DB-8AA8-9E5B43808AFD}" destId="{1225A235-4146-4654-8CC2-4ADEA512B9B3}" srcOrd="0" destOrd="0" presId="urn:microsoft.com/office/officeart/2005/8/layout/default"/>
    <dgm:cxn modelId="{86EE22C1-E7EA-4406-A583-0329447F6FF0}" type="presParOf" srcId="{47A8912F-35A4-48DB-8AA8-9E5B43808AFD}" destId="{41C3005B-7B7C-48D7-A91C-2E2BBCC12BAB}" srcOrd="1" destOrd="0" presId="urn:microsoft.com/office/officeart/2005/8/layout/default"/>
    <dgm:cxn modelId="{C9E8D2E8-74AB-4236-AEC8-82803E905844}" type="presParOf" srcId="{47A8912F-35A4-48DB-8AA8-9E5B43808AFD}" destId="{1685285B-682E-4D29-89BB-11A24F0010C2}" srcOrd="2" destOrd="0" presId="urn:microsoft.com/office/officeart/2005/8/layout/default"/>
    <dgm:cxn modelId="{52F1067F-0ED5-4796-9835-77D1164A5E79}" type="presParOf" srcId="{47A8912F-35A4-48DB-8AA8-9E5B43808AFD}" destId="{122E8823-638B-46C1-9553-7FF2CBFC917F}" srcOrd="3" destOrd="0" presId="urn:microsoft.com/office/officeart/2005/8/layout/default"/>
    <dgm:cxn modelId="{BD044668-3025-4FEC-88CB-FE5AE7021D3B}" type="presParOf" srcId="{47A8912F-35A4-48DB-8AA8-9E5B43808AFD}" destId="{4DB5659A-9077-4FAA-A156-D7BAB6F15332}" srcOrd="4" destOrd="0" presId="urn:microsoft.com/office/officeart/2005/8/layout/default"/>
    <dgm:cxn modelId="{B8CB5B70-0236-4BD8-A250-7A2026017BFC}" type="presParOf" srcId="{47A8912F-35A4-48DB-8AA8-9E5B43808AFD}" destId="{FCB97AEB-F1B4-4492-B97A-A74BBF0012E2}" srcOrd="5" destOrd="0" presId="urn:microsoft.com/office/officeart/2005/8/layout/default"/>
    <dgm:cxn modelId="{1801E581-7DDC-44E6-8724-8CAB94D796D6}" type="presParOf" srcId="{47A8912F-35A4-48DB-8AA8-9E5B43808AFD}" destId="{F68DAC87-1190-4EB7-99E5-B2069FC0D6C1}" srcOrd="6" destOrd="0" presId="urn:microsoft.com/office/officeart/2005/8/layout/default"/>
    <dgm:cxn modelId="{7D7444D3-11BD-4316-B270-DE29728A4B3F}" type="presParOf" srcId="{47A8912F-35A4-48DB-8AA8-9E5B43808AFD}" destId="{3DB43466-109B-4D4B-B9EE-8D6EAD19624E}" srcOrd="7" destOrd="0" presId="urn:microsoft.com/office/officeart/2005/8/layout/default"/>
    <dgm:cxn modelId="{AED2F6C0-BB52-4DBB-802A-FA9C3155666C}" type="presParOf" srcId="{47A8912F-35A4-48DB-8AA8-9E5B43808AFD}" destId="{8E940E54-EB2C-4275-B89B-A26ED4404B37}" srcOrd="8" destOrd="0" presId="urn:microsoft.com/office/officeart/2005/8/layout/default"/>
    <dgm:cxn modelId="{A11A97B4-EB21-47A7-9124-A15AC6CD1A99}" type="presParOf" srcId="{47A8912F-35A4-48DB-8AA8-9E5B43808AFD}" destId="{3335CA2E-CDB9-46FA-A031-ABC24FCD0151}" srcOrd="9" destOrd="0" presId="urn:microsoft.com/office/officeart/2005/8/layout/default"/>
    <dgm:cxn modelId="{38BA4677-AF22-49AE-82BC-7E62AD3F0171}" type="presParOf" srcId="{47A8912F-35A4-48DB-8AA8-9E5B43808AFD}" destId="{7F51AAE8-FC7B-4697-8E81-9C0D863313F5}" srcOrd="10" destOrd="0" presId="urn:microsoft.com/office/officeart/2005/8/layout/default"/>
    <dgm:cxn modelId="{1679FA54-5F64-46B5-B912-9648C2237B6A}" type="presParOf" srcId="{47A8912F-35A4-48DB-8AA8-9E5B43808AFD}" destId="{42B877A6-4040-4667-9931-8357B3B2D8D7}" srcOrd="11" destOrd="0" presId="urn:microsoft.com/office/officeart/2005/8/layout/default"/>
    <dgm:cxn modelId="{6084AA39-4682-40C8-ABB4-91A7261D6DCD}" type="presParOf" srcId="{47A8912F-35A4-48DB-8AA8-9E5B43808AFD}" destId="{850BC0E3-78B6-4D3E-99A3-E4CEDD9E4E8B}" srcOrd="12" destOrd="0" presId="urn:microsoft.com/office/officeart/2005/8/layout/default"/>
    <dgm:cxn modelId="{FE2766A5-BAC8-4E7A-B8C0-0EF32E743ECC}" type="presParOf" srcId="{47A8912F-35A4-48DB-8AA8-9E5B43808AFD}" destId="{B9EDA5D3-7518-48ED-834F-B2DE2A1D3278}" srcOrd="13" destOrd="0" presId="urn:microsoft.com/office/officeart/2005/8/layout/default"/>
    <dgm:cxn modelId="{3D2BDFE3-A92D-4CD1-8F84-3EB69F6DB2AE}" type="presParOf" srcId="{47A8912F-35A4-48DB-8AA8-9E5B43808AFD}" destId="{085E6A09-A62B-4748-8290-54ED564D5BB9}" srcOrd="14"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8F28F217-4FE0-4DA3-851B-A2BAE7C7FC39}" type="doc">
      <dgm:prSet loTypeId="urn:microsoft.com/office/officeart/2005/8/layout/hList1" loCatId="list" qsTypeId="urn:microsoft.com/office/officeart/2005/8/quickstyle/simple1" qsCatId="simple" csTypeId="urn:microsoft.com/office/officeart/2005/8/colors/colorful1" csCatId="colorful" phldr="1"/>
      <dgm:spPr/>
      <dgm:t>
        <a:bodyPr/>
        <a:lstStyle/>
        <a:p>
          <a:endParaRPr lang="en-US"/>
        </a:p>
      </dgm:t>
    </dgm:pt>
    <dgm:pt modelId="{D8F97895-BDF1-4A4F-9EA4-4896DEAB82E3}">
      <dgm:prSet custT="1"/>
      <dgm:spPr/>
      <dgm:t>
        <a:bodyPr/>
        <a:lstStyle/>
        <a:p>
          <a:r>
            <a:rPr lang="en-US" sz="2000" b="1" i="0" dirty="0">
              <a:latin typeface="Arial" panose="020B0604020202020204" pitchFamily="34" charset="0"/>
              <a:cs typeface="Arial" panose="020B0604020202020204" pitchFamily="34" charset="0"/>
            </a:rPr>
            <a:t>Escort’s Role</a:t>
          </a:r>
        </a:p>
      </dgm:t>
    </dgm:pt>
    <dgm:pt modelId="{DDE774B1-F63E-48D0-AAC2-99AEA2A7E22A}" type="parTrans" cxnId="{7A1B2D85-3AED-4D71-B1FD-8678C921A2D6}">
      <dgm:prSet/>
      <dgm:spPr/>
      <dgm:t>
        <a:bodyPr/>
        <a:lstStyle/>
        <a:p>
          <a:endParaRPr lang="en-US"/>
        </a:p>
      </dgm:t>
    </dgm:pt>
    <dgm:pt modelId="{3317ACAC-3E53-4A88-B02E-26597DF53AB6}" type="sibTrans" cxnId="{7A1B2D85-3AED-4D71-B1FD-8678C921A2D6}">
      <dgm:prSet/>
      <dgm:spPr/>
      <dgm:t>
        <a:bodyPr/>
        <a:lstStyle/>
        <a:p>
          <a:endParaRPr lang="en-US"/>
        </a:p>
      </dgm:t>
    </dgm:pt>
    <dgm:pt modelId="{283873A9-AF8A-40CD-BCE0-0626DB1352CB}">
      <dgm:prSet custT="1"/>
      <dgm:spPr/>
      <dgm:t>
        <a:bodyPr/>
        <a:lstStyle/>
        <a:p>
          <a:r>
            <a:rPr lang="en-US" sz="2000" b="1" i="0" dirty="0">
              <a:latin typeface="Arial" panose="020B0604020202020204" pitchFamily="34" charset="0"/>
              <a:cs typeface="Arial" panose="020B0604020202020204" pitchFamily="34" charset="0"/>
            </a:rPr>
            <a:t>Listen to the question</a:t>
          </a:r>
        </a:p>
      </dgm:t>
    </dgm:pt>
    <dgm:pt modelId="{C73C23DD-D1FC-4DB4-96D5-6148F23F2300}" type="parTrans" cxnId="{440D784F-90B4-4D92-960B-5180B710A63B}">
      <dgm:prSet/>
      <dgm:spPr/>
      <dgm:t>
        <a:bodyPr/>
        <a:lstStyle/>
        <a:p>
          <a:endParaRPr lang="en-US"/>
        </a:p>
      </dgm:t>
    </dgm:pt>
    <dgm:pt modelId="{C02C6F9C-06BC-4CE4-B072-58314FF6479D}" type="sibTrans" cxnId="{440D784F-90B4-4D92-960B-5180B710A63B}">
      <dgm:prSet/>
      <dgm:spPr/>
      <dgm:t>
        <a:bodyPr/>
        <a:lstStyle/>
        <a:p>
          <a:endParaRPr lang="en-US"/>
        </a:p>
      </dgm:t>
    </dgm:pt>
    <dgm:pt modelId="{CC223332-A32D-482F-A093-B6B27E9DD88F}">
      <dgm:prSet custT="1"/>
      <dgm:spPr>
        <a:solidFill>
          <a:schemeClr val="accent3">
            <a:alpha val="90000"/>
          </a:schemeClr>
        </a:solidFill>
      </dgm:spPr>
      <dgm:t>
        <a:bodyPr/>
        <a:lstStyle/>
        <a:p>
          <a:r>
            <a:rPr lang="en-US" sz="1800" b="1" i="0" dirty="0">
              <a:solidFill>
                <a:schemeClr val="bg1"/>
              </a:solidFill>
              <a:latin typeface="Arial" panose="020B0604020202020204" pitchFamily="34" charset="0"/>
              <a:cs typeface="Arial" panose="020B0604020202020204" pitchFamily="34" charset="0"/>
            </a:rPr>
            <a:t>Answer the question that was asked</a:t>
          </a:r>
        </a:p>
      </dgm:t>
    </dgm:pt>
    <dgm:pt modelId="{E6ECEA12-E0DB-4B29-9211-67C8132B29B2}" type="parTrans" cxnId="{B8856072-3B53-4FB1-B3B9-0D0B76399A32}">
      <dgm:prSet/>
      <dgm:spPr/>
      <dgm:t>
        <a:bodyPr/>
        <a:lstStyle/>
        <a:p>
          <a:endParaRPr lang="en-US"/>
        </a:p>
      </dgm:t>
    </dgm:pt>
    <dgm:pt modelId="{A6012F79-E25B-4116-B139-8F1B5C003BE0}" type="sibTrans" cxnId="{B8856072-3B53-4FB1-B3B9-0D0B76399A32}">
      <dgm:prSet/>
      <dgm:spPr/>
      <dgm:t>
        <a:bodyPr/>
        <a:lstStyle/>
        <a:p>
          <a:endParaRPr lang="en-US"/>
        </a:p>
      </dgm:t>
    </dgm:pt>
    <dgm:pt modelId="{77D8F449-A960-4C14-97DA-A66D6B15341C}">
      <dgm:prSet custT="1"/>
      <dgm:spPr>
        <a:solidFill>
          <a:schemeClr val="accent3">
            <a:alpha val="90000"/>
          </a:schemeClr>
        </a:solidFill>
      </dgm:spPr>
      <dgm:t>
        <a:bodyPr/>
        <a:lstStyle/>
        <a:p>
          <a:r>
            <a:rPr lang="en-US" sz="1800" b="1" i="0" dirty="0">
              <a:solidFill>
                <a:schemeClr val="bg1"/>
              </a:solidFill>
              <a:latin typeface="Arial" panose="020B0604020202020204" pitchFamily="34" charset="0"/>
              <a:cs typeface="Arial" panose="020B0604020202020204" pitchFamily="34" charset="0"/>
            </a:rPr>
            <a:t>Defer to others if you don't know</a:t>
          </a:r>
        </a:p>
      </dgm:t>
    </dgm:pt>
    <dgm:pt modelId="{3B374644-D880-46B5-A3D1-C283340DB4DB}" type="parTrans" cxnId="{B6E30184-5C0B-4C17-BB22-B697CE395E80}">
      <dgm:prSet/>
      <dgm:spPr/>
      <dgm:t>
        <a:bodyPr/>
        <a:lstStyle/>
        <a:p>
          <a:endParaRPr lang="en-US"/>
        </a:p>
      </dgm:t>
    </dgm:pt>
    <dgm:pt modelId="{8F087D53-67BC-4C8C-9950-9534615837A8}" type="sibTrans" cxnId="{B6E30184-5C0B-4C17-BB22-B697CE395E80}">
      <dgm:prSet/>
      <dgm:spPr/>
      <dgm:t>
        <a:bodyPr/>
        <a:lstStyle/>
        <a:p>
          <a:endParaRPr lang="en-US"/>
        </a:p>
      </dgm:t>
    </dgm:pt>
    <dgm:pt modelId="{F932DDEF-BA82-453C-8DF9-80EF817E7751}">
      <dgm:prSet custT="1"/>
      <dgm:spPr>
        <a:solidFill>
          <a:schemeClr val="accent3">
            <a:alpha val="90000"/>
          </a:schemeClr>
        </a:solidFill>
      </dgm:spPr>
      <dgm:t>
        <a:bodyPr/>
        <a:lstStyle/>
        <a:p>
          <a:r>
            <a:rPr lang="en-US" sz="1800" b="1" i="0" dirty="0">
              <a:solidFill>
                <a:schemeClr val="bg1"/>
              </a:solidFill>
              <a:latin typeface="Arial" panose="020B0604020202020204" pitchFamily="34" charset="0"/>
              <a:cs typeface="Arial" panose="020B0604020202020204" pitchFamily="34" charset="0"/>
            </a:rPr>
            <a:t>When possible use documents already provided for support of answers</a:t>
          </a:r>
        </a:p>
      </dgm:t>
    </dgm:pt>
    <dgm:pt modelId="{3FA491AD-67E9-4B14-AA8B-BA97AE143782}" type="parTrans" cxnId="{450AF1DA-8BB5-471D-A900-720A18082CD2}">
      <dgm:prSet/>
      <dgm:spPr/>
      <dgm:t>
        <a:bodyPr/>
        <a:lstStyle/>
        <a:p>
          <a:endParaRPr lang="en-US"/>
        </a:p>
      </dgm:t>
    </dgm:pt>
    <dgm:pt modelId="{98AAE3C3-F482-4378-A862-7F09D418B33C}" type="sibTrans" cxnId="{450AF1DA-8BB5-471D-A900-720A18082CD2}">
      <dgm:prSet/>
      <dgm:spPr/>
      <dgm:t>
        <a:bodyPr/>
        <a:lstStyle/>
        <a:p>
          <a:endParaRPr lang="en-US"/>
        </a:p>
      </dgm:t>
    </dgm:pt>
    <dgm:pt modelId="{657797F4-A631-4F00-9A99-D30CFB4D7B55}">
      <dgm:prSet custT="1"/>
      <dgm:spPr>
        <a:solidFill>
          <a:schemeClr val="accent3">
            <a:alpha val="90000"/>
          </a:schemeClr>
        </a:solidFill>
      </dgm:spPr>
      <dgm:t>
        <a:bodyPr/>
        <a:lstStyle/>
        <a:p>
          <a:r>
            <a:rPr lang="en-US" sz="1800" b="1" i="0" dirty="0">
              <a:solidFill>
                <a:schemeClr val="bg1"/>
              </a:solidFill>
              <a:latin typeface="Arial" panose="020B0604020202020204" pitchFamily="34" charset="0"/>
              <a:cs typeface="Arial" panose="020B0604020202020204" pitchFamily="34" charset="0"/>
            </a:rPr>
            <a:t>Stop when the question is fully answered</a:t>
          </a:r>
        </a:p>
      </dgm:t>
    </dgm:pt>
    <dgm:pt modelId="{3E813808-BB56-44E8-BAC9-AF765B317B59}" type="parTrans" cxnId="{AC767BC4-0B4B-491C-B5BC-12D5B0FB427D}">
      <dgm:prSet/>
      <dgm:spPr/>
      <dgm:t>
        <a:bodyPr/>
        <a:lstStyle/>
        <a:p>
          <a:endParaRPr lang="en-US"/>
        </a:p>
      </dgm:t>
    </dgm:pt>
    <dgm:pt modelId="{F92E23F9-3558-444E-9B88-B47FA2162900}" type="sibTrans" cxnId="{AC767BC4-0B4B-491C-B5BC-12D5B0FB427D}">
      <dgm:prSet/>
      <dgm:spPr/>
      <dgm:t>
        <a:bodyPr/>
        <a:lstStyle/>
        <a:p>
          <a:endParaRPr lang="en-US"/>
        </a:p>
      </dgm:t>
    </dgm:pt>
    <dgm:pt modelId="{4CE71BDA-C0F9-4347-8A5B-A3533F74FD5F}">
      <dgm:prSet custT="1"/>
      <dgm:spPr>
        <a:solidFill>
          <a:schemeClr val="accent3">
            <a:alpha val="90000"/>
          </a:schemeClr>
        </a:solidFill>
      </dgm:spPr>
      <dgm:t>
        <a:bodyPr/>
        <a:lstStyle/>
        <a:p>
          <a:r>
            <a:rPr lang="en-US" sz="1800" b="1" i="0" dirty="0">
              <a:solidFill>
                <a:schemeClr val="bg1"/>
              </a:solidFill>
              <a:latin typeface="Arial" panose="020B0604020202020204" pitchFamily="34" charset="0"/>
              <a:cs typeface="Arial" panose="020B0604020202020204" pitchFamily="34" charset="0"/>
            </a:rPr>
            <a:t>When you have answered, wait for the next questions</a:t>
          </a:r>
        </a:p>
      </dgm:t>
    </dgm:pt>
    <dgm:pt modelId="{D1165CFF-EC52-408F-9868-755E88CEE201}" type="parTrans" cxnId="{BE04CB33-09CC-4D6F-A3ED-218986605C34}">
      <dgm:prSet/>
      <dgm:spPr/>
      <dgm:t>
        <a:bodyPr/>
        <a:lstStyle/>
        <a:p>
          <a:endParaRPr lang="en-US"/>
        </a:p>
      </dgm:t>
    </dgm:pt>
    <dgm:pt modelId="{C6F451B8-2799-48DC-B47E-6FAD720587FB}" type="sibTrans" cxnId="{BE04CB33-09CC-4D6F-A3ED-218986605C34}">
      <dgm:prSet/>
      <dgm:spPr/>
      <dgm:t>
        <a:bodyPr/>
        <a:lstStyle/>
        <a:p>
          <a:endParaRPr lang="en-US"/>
        </a:p>
      </dgm:t>
    </dgm:pt>
    <dgm:pt modelId="{AE032587-846E-4EE0-9009-BA3AF06D5F27}">
      <dgm:prSet custT="1"/>
      <dgm:spPr>
        <a:solidFill>
          <a:schemeClr val="accent3">
            <a:alpha val="90000"/>
          </a:schemeClr>
        </a:solidFill>
      </dgm:spPr>
      <dgm:t>
        <a:bodyPr/>
        <a:lstStyle/>
        <a:p>
          <a:r>
            <a:rPr lang="en-US" sz="1800" b="1" i="0" dirty="0">
              <a:solidFill>
                <a:schemeClr val="bg1"/>
              </a:solidFill>
              <a:latin typeface="Arial" panose="020B0604020202020204" pitchFamily="34" charset="0"/>
              <a:cs typeface="Arial" panose="020B0604020202020204" pitchFamily="34" charset="0"/>
            </a:rPr>
            <a:t>Do not provide additional information once the question is answered</a:t>
          </a:r>
        </a:p>
      </dgm:t>
    </dgm:pt>
    <dgm:pt modelId="{4E6A978E-DF43-4401-A799-26239C23B936}" type="parTrans" cxnId="{7521150B-3DA4-4492-A832-ED17017BDA7A}">
      <dgm:prSet/>
      <dgm:spPr/>
      <dgm:t>
        <a:bodyPr/>
        <a:lstStyle/>
        <a:p>
          <a:endParaRPr lang="en-US"/>
        </a:p>
      </dgm:t>
    </dgm:pt>
    <dgm:pt modelId="{439137F7-CD79-45EE-9AD1-C9CBBC89E0D4}" type="sibTrans" cxnId="{7521150B-3DA4-4492-A832-ED17017BDA7A}">
      <dgm:prSet/>
      <dgm:spPr/>
      <dgm:t>
        <a:bodyPr/>
        <a:lstStyle/>
        <a:p>
          <a:endParaRPr lang="en-US"/>
        </a:p>
      </dgm:t>
    </dgm:pt>
    <dgm:pt modelId="{3BD18273-C709-4637-9319-7B420B2D4FD7}">
      <dgm:prSet custT="1"/>
      <dgm:spPr>
        <a:solidFill>
          <a:schemeClr val="accent2">
            <a:alpha val="90000"/>
          </a:schemeClr>
        </a:solidFill>
      </dgm:spPr>
      <dgm:t>
        <a:bodyPr/>
        <a:lstStyle/>
        <a:p>
          <a:r>
            <a:rPr lang="en-US" sz="1800" b="1" i="0" dirty="0">
              <a:solidFill>
                <a:schemeClr val="bg1"/>
              </a:solidFill>
              <a:latin typeface="Arial" panose="020B0604020202020204" pitchFamily="34" charset="0"/>
              <a:cs typeface="Arial" panose="020B0604020202020204" pitchFamily="34" charset="0"/>
            </a:rPr>
            <a:t>Coordinate all FDA requests and see that the inspector’s questions are answered honestly and completely</a:t>
          </a:r>
        </a:p>
      </dgm:t>
    </dgm:pt>
    <dgm:pt modelId="{45E867A8-5F4A-4AE4-8915-0DD56805DA2F}" type="parTrans" cxnId="{FCB08DDA-C4D2-4F20-8FD6-6550CEF62A3A}">
      <dgm:prSet/>
      <dgm:spPr/>
      <dgm:t>
        <a:bodyPr/>
        <a:lstStyle/>
        <a:p>
          <a:endParaRPr lang="en-US"/>
        </a:p>
      </dgm:t>
    </dgm:pt>
    <dgm:pt modelId="{CDEF7443-86C0-43CF-84C9-9FBE38A85B4F}" type="sibTrans" cxnId="{FCB08DDA-C4D2-4F20-8FD6-6550CEF62A3A}">
      <dgm:prSet/>
      <dgm:spPr/>
      <dgm:t>
        <a:bodyPr/>
        <a:lstStyle/>
        <a:p>
          <a:endParaRPr lang="en-US"/>
        </a:p>
      </dgm:t>
    </dgm:pt>
    <dgm:pt modelId="{E9EA6C58-7F8C-4992-B75B-72364278D021}" type="pres">
      <dgm:prSet presAssocID="{8F28F217-4FE0-4DA3-851B-A2BAE7C7FC39}" presName="Name0" presStyleCnt="0">
        <dgm:presLayoutVars>
          <dgm:dir/>
          <dgm:animLvl val="lvl"/>
          <dgm:resizeHandles val="exact"/>
        </dgm:presLayoutVars>
      </dgm:prSet>
      <dgm:spPr/>
    </dgm:pt>
    <dgm:pt modelId="{A9A81C32-37A1-4445-9B33-AFCE4B93B748}" type="pres">
      <dgm:prSet presAssocID="{D8F97895-BDF1-4A4F-9EA4-4896DEAB82E3}" presName="composite" presStyleCnt="0"/>
      <dgm:spPr/>
    </dgm:pt>
    <dgm:pt modelId="{DF250571-8ACB-4AC5-9129-B1AF44B8367E}" type="pres">
      <dgm:prSet presAssocID="{D8F97895-BDF1-4A4F-9EA4-4896DEAB82E3}" presName="parTx" presStyleLbl="alignNode1" presStyleIdx="0" presStyleCnt="2">
        <dgm:presLayoutVars>
          <dgm:chMax val="0"/>
          <dgm:chPref val="0"/>
          <dgm:bulletEnabled val="1"/>
        </dgm:presLayoutVars>
      </dgm:prSet>
      <dgm:spPr/>
    </dgm:pt>
    <dgm:pt modelId="{AB268CA3-B07A-4E0E-A7CA-DAFC8871ED0A}" type="pres">
      <dgm:prSet presAssocID="{D8F97895-BDF1-4A4F-9EA4-4896DEAB82E3}" presName="desTx" presStyleLbl="alignAccFollowNode1" presStyleIdx="0" presStyleCnt="2">
        <dgm:presLayoutVars>
          <dgm:bulletEnabled val="1"/>
        </dgm:presLayoutVars>
      </dgm:prSet>
      <dgm:spPr/>
    </dgm:pt>
    <dgm:pt modelId="{791D31B3-79A2-44CC-BE0F-151CFB337954}" type="pres">
      <dgm:prSet presAssocID="{3317ACAC-3E53-4A88-B02E-26597DF53AB6}" presName="space" presStyleCnt="0"/>
      <dgm:spPr/>
    </dgm:pt>
    <dgm:pt modelId="{10E6B94D-F230-4A13-A887-53D7F0561E9C}" type="pres">
      <dgm:prSet presAssocID="{283873A9-AF8A-40CD-BCE0-0626DB1352CB}" presName="composite" presStyleCnt="0"/>
      <dgm:spPr/>
    </dgm:pt>
    <dgm:pt modelId="{E8618236-4EF9-43E6-A1EF-F0C10251B771}" type="pres">
      <dgm:prSet presAssocID="{283873A9-AF8A-40CD-BCE0-0626DB1352CB}" presName="parTx" presStyleLbl="alignNode1" presStyleIdx="1" presStyleCnt="2">
        <dgm:presLayoutVars>
          <dgm:chMax val="0"/>
          <dgm:chPref val="0"/>
          <dgm:bulletEnabled val="1"/>
        </dgm:presLayoutVars>
      </dgm:prSet>
      <dgm:spPr/>
    </dgm:pt>
    <dgm:pt modelId="{8DD30460-81C0-4291-AB87-E210510D7AF0}" type="pres">
      <dgm:prSet presAssocID="{283873A9-AF8A-40CD-BCE0-0626DB1352CB}" presName="desTx" presStyleLbl="alignAccFollowNode1" presStyleIdx="1" presStyleCnt="2">
        <dgm:presLayoutVars>
          <dgm:bulletEnabled val="1"/>
        </dgm:presLayoutVars>
      </dgm:prSet>
      <dgm:spPr/>
    </dgm:pt>
  </dgm:ptLst>
  <dgm:cxnLst>
    <dgm:cxn modelId="{7521150B-3DA4-4492-A832-ED17017BDA7A}" srcId="{283873A9-AF8A-40CD-BCE0-0626DB1352CB}" destId="{AE032587-846E-4EE0-9009-BA3AF06D5F27}" srcOrd="5" destOrd="0" parTransId="{4E6A978E-DF43-4401-A799-26239C23B936}" sibTransId="{439137F7-CD79-45EE-9AD1-C9CBBC89E0D4}"/>
    <dgm:cxn modelId="{BE04CB33-09CC-4D6F-A3ED-218986605C34}" srcId="{283873A9-AF8A-40CD-BCE0-0626DB1352CB}" destId="{4CE71BDA-C0F9-4347-8A5B-A3533F74FD5F}" srcOrd="4" destOrd="0" parTransId="{D1165CFF-EC52-408F-9868-755E88CEE201}" sibTransId="{C6F451B8-2799-48DC-B47E-6FAD720587FB}"/>
    <dgm:cxn modelId="{19332467-520B-45AA-BD35-5E72F5669E10}" type="presOf" srcId="{D8F97895-BDF1-4A4F-9EA4-4896DEAB82E3}" destId="{DF250571-8ACB-4AC5-9129-B1AF44B8367E}" srcOrd="0" destOrd="0" presId="urn:microsoft.com/office/officeart/2005/8/layout/hList1"/>
    <dgm:cxn modelId="{440D784F-90B4-4D92-960B-5180B710A63B}" srcId="{8F28F217-4FE0-4DA3-851B-A2BAE7C7FC39}" destId="{283873A9-AF8A-40CD-BCE0-0626DB1352CB}" srcOrd="1" destOrd="0" parTransId="{C73C23DD-D1FC-4DB4-96D5-6148F23F2300}" sibTransId="{C02C6F9C-06BC-4CE4-B072-58314FF6479D}"/>
    <dgm:cxn modelId="{935E9271-2B4B-487B-8DF9-54956A14DCC8}" type="presOf" srcId="{657797F4-A631-4F00-9A99-D30CFB4D7B55}" destId="{8DD30460-81C0-4291-AB87-E210510D7AF0}" srcOrd="0" destOrd="3" presId="urn:microsoft.com/office/officeart/2005/8/layout/hList1"/>
    <dgm:cxn modelId="{B8856072-3B53-4FB1-B3B9-0D0B76399A32}" srcId="{283873A9-AF8A-40CD-BCE0-0626DB1352CB}" destId="{CC223332-A32D-482F-A093-B6B27E9DD88F}" srcOrd="0" destOrd="0" parTransId="{E6ECEA12-E0DB-4B29-9211-67C8132B29B2}" sibTransId="{A6012F79-E25B-4116-B139-8F1B5C003BE0}"/>
    <dgm:cxn modelId="{B6E30184-5C0B-4C17-BB22-B697CE395E80}" srcId="{283873A9-AF8A-40CD-BCE0-0626DB1352CB}" destId="{77D8F449-A960-4C14-97DA-A66D6B15341C}" srcOrd="1" destOrd="0" parTransId="{3B374644-D880-46B5-A3D1-C283340DB4DB}" sibTransId="{8F087D53-67BC-4C8C-9950-9534615837A8}"/>
    <dgm:cxn modelId="{7A1B2D85-3AED-4D71-B1FD-8678C921A2D6}" srcId="{8F28F217-4FE0-4DA3-851B-A2BAE7C7FC39}" destId="{D8F97895-BDF1-4A4F-9EA4-4896DEAB82E3}" srcOrd="0" destOrd="0" parTransId="{DDE774B1-F63E-48D0-AAC2-99AEA2A7E22A}" sibTransId="{3317ACAC-3E53-4A88-B02E-26597DF53AB6}"/>
    <dgm:cxn modelId="{C9BFA6AA-FB01-4935-AB63-9FA93247B8E0}" type="presOf" srcId="{3BD18273-C709-4637-9319-7B420B2D4FD7}" destId="{AB268CA3-B07A-4E0E-A7CA-DAFC8871ED0A}" srcOrd="0" destOrd="0" presId="urn:microsoft.com/office/officeart/2005/8/layout/hList1"/>
    <dgm:cxn modelId="{AC767BC4-0B4B-491C-B5BC-12D5B0FB427D}" srcId="{283873A9-AF8A-40CD-BCE0-0626DB1352CB}" destId="{657797F4-A631-4F00-9A99-D30CFB4D7B55}" srcOrd="3" destOrd="0" parTransId="{3E813808-BB56-44E8-BAC9-AF765B317B59}" sibTransId="{F92E23F9-3558-444E-9B88-B47FA2162900}"/>
    <dgm:cxn modelId="{18F4DDD0-9A63-4FF9-A291-C1EAE5FA649B}" type="presOf" srcId="{4CE71BDA-C0F9-4347-8A5B-A3533F74FD5F}" destId="{8DD30460-81C0-4291-AB87-E210510D7AF0}" srcOrd="0" destOrd="4" presId="urn:microsoft.com/office/officeart/2005/8/layout/hList1"/>
    <dgm:cxn modelId="{70016CD7-7345-4ACF-84DF-D77EBCC72692}" type="presOf" srcId="{CC223332-A32D-482F-A093-B6B27E9DD88F}" destId="{8DD30460-81C0-4291-AB87-E210510D7AF0}" srcOrd="0" destOrd="0" presId="urn:microsoft.com/office/officeart/2005/8/layout/hList1"/>
    <dgm:cxn modelId="{FCB08DDA-C4D2-4F20-8FD6-6550CEF62A3A}" srcId="{D8F97895-BDF1-4A4F-9EA4-4896DEAB82E3}" destId="{3BD18273-C709-4637-9319-7B420B2D4FD7}" srcOrd="0" destOrd="0" parTransId="{45E867A8-5F4A-4AE4-8915-0DD56805DA2F}" sibTransId="{CDEF7443-86C0-43CF-84C9-9FBE38A85B4F}"/>
    <dgm:cxn modelId="{450AF1DA-8BB5-471D-A900-720A18082CD2}" srcId="{283873A9-AF8A-40CD-BCE0-0626DB1352CB}" destId="{F932DDEF-BA82-453C-8DF9-80EF817E7751}" srcOrd="2" destOrd="0" parTransId="{3FA491AD-67E9-4B14-AA8B-BA97AE143782}" sibTransId="{98AAE3C3-F482-4378-A862-7F09D418B33C}"/>
    <dgm:cxn modelId="{235CC6DD-72C3-45D9-9EB7-2886654245FA}" type="presOf" srcId="{283873A9-AF8A-40CD-BCE0-0626DB1352CB}" destId="{E8618236-4EF9-43E6-A1EF-F0C10251B771}" srcOrd="0" destOrd="0" presId="urn:microsoft.com/office/officeart/2005/8/layout/hList1"/>
    <dgm:cxn modelId="{247238F3-B4C7-421F-B52B-FBC9AD51FD2E}" type="presOf" srcId="{8F28F217-4FE0-4DA3-851B-A2BAE7C7FC39}" destId="{E9EA6C58-7F8C-4992-B75B-72364278D021}" srcOrd="0" destOrd="0" presId="urn:microsoft.com/office/officeart/2005/8/layout/hList1"/>
    <dgm:cxn modelId="{5EA750F8-D7E3-4EEC-BB17-41AFE8BDCAB8}" type="presOf" srcId="{77D8F449-A960-4C14-97DA-A66D6B15341C}" destId="{8DD30460-81C0-4291-AB87-E210510D7AF0}" srcOrd="0" destOrd="1" presId="urn:microsoft.com/office/officeart/2005/8/layout/hList1"/>
    <dgm:cxn modelId="{4FAB36F9-3A5D-4F2A-A518-973B2CBB857D}" type="presOf" srcId="{F932DDEF-BA82-453C-8DF9-80EF817E7751}" destId="{8DD30460-81C0-4291-AB87-E210510D7AF0}" srcOrd="0" destOrd="2" presId="urn:microsoft.com/office/officeart/2005/8/layout/hList1"/>
    <dgm:cxn modelId="{D93229FB-7775-417E-8E32-EB9CFA4A97E6}" type="presOf" srcId="{AE032587-846E-4EE0-9009-BA3AF06D5F27}" destId="{8DD30460-81C0-4291-AB87-E210510D7AF0}" srcOrd="0" destOrd="5" presId="urn:microsoft.com/office/officeart/2005/8/layout/hList1"/>
    <dgm:cxn modelId="{346C4DC9-425B-4818-A320-276CF6F06E64}" type="presParOf" srcId="{E9EA6C58-7F8C-4992-B75B-72364278D021}" destId="{A9A81C32-37A1-4445-9B33-AFCE4B93B748}" srcOrd="0" destOrd="0" presId="urn:microsoft.com/office/officeart/2005/8/layout/hList1"/>
    <dgm:cxn modelId="{3A4A2727-EB4C-4672-A4D8-AD272C2EAC3A}" type="presParOf" srcId="{A9A81C32-37A1-4445-9B33-AFCE4B93B748}" destId="{DF250571-8ACB-4AC5-9129-B1AF44B8367E}" srcOrd="0" destOrd="0" presId="urn:microsoft.com/office/officeart/2005/8/layout/hList1"/>
    <dgm:cxn modelId="{45E6A3A0-F071-44DB-BFEB-9CDE8EA3B92B}" type="presParOf" srcId="{A9A81C32-37A1-4445-9B33-AFCE4B93B748}" destId="{AB268CA3-B07A-4E0E-A7CA-DAFC8871ED0A}" srcOrd="1" destOrd="0" presId="urn:microsoft.com/office/officeart/2005/8/layout/hList1"/>
    <dgm:cxn modelId="{8EE48B25-853A-440F-859E-2444B78291A5}" type="presParOf" srcId="{E9EA6C58-7F8C-4992-B75B-72364278D021}" destId="{791D31B3-79A2-44CC-BE0F-151CFB337954}" srcOrd="1" destOrd="0" presId="urn:microsoft.com/office/officeart/2005/8/layout/hList1"/>
    <dgm:cxn modelId="{9233AE7A-371B-4DC1-9B6A-105976F700CE}" type="presParOf" srcId="{E9EA6C58-7F8C-4992-B75B-72364278D021}" destId="{10E6B94D-F230-4A13-A887-53D7F0561E9C}" srcOrd="2" destOrd="0" presId="urn:microsoft.com/office/officeart/2005/8/layout/hList1"/>
    <dgm:cxn modelId="{8496E817-BBC0-43A7-A45F-6DB6987BB862}" type="presParOf" srcId="{10E6B94D-F230-4A13-A887-53D7F0561E9C}" destId="{E8618236-4EF9-43E6-A1EF-F0C10251B771}" srcOrd="0" destOrd="0" presId="urn:microsoft.com/office/officeart/2005/8/layout/hList1"/>
    <dgm:cxn modelId="{DF237806-75C2-4464-847C-AC40FA423C35}" type="presParOf" srcId="{10E6B94D-F230-4A13-A887-53D7F0561E9C}" destId="{8DD30460-81C0-4291-AB87-E210510D7AF0}" srcOrd="1" destOrd="0" presId="urn:microsoft.com/office/officeart/2005/8/layout/h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98E8E5EC-D961-48B9-A294-03DAA3E9DC6A}"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en-US"/>
        </a:p>
      </dgm:t>
    </dgm:pt>
    <dgm:pt modelId="{D4C92BAF-1AA4-4A19-866D-7D80CD20F0F5}">
      <dgm:prSet custT="1"/>
      <dgm:spPr>
        <a:solidFill>
          <a:schemeClr val="accent2"/>
        </a:solidFill>
      </dgm:spPr>
      <dgm:t>
        <a:bodyPr/>
        <a:lstStyle/>
        <a:p>
          <a:r>
            <a:rPr lang="en-US" sz="1800" b="1" i="0" dirty="0">
              <a:latin typeface="Arial" panose="020B0604020202020204" pitchFamily="34" charset="0"/>
              <a:cs typeface="Arial" panose="020B0604020202020204" pitchFamily="34" charset="0"/>
            </a:rPr>
            <a:t>Be concise; answer only the question that is asked, do not elaborate or give additional answers</a:t>
          </a:r>
        </a:p>
      </dgm:t>
    </dgm:pt>
    <dgm:pt modelId="{6911C16F-1C59-4EB0-8F87-3DDFA82DC389}" type="parTrans" cxnId="{D402022A-D987-402D-9E20-8BB5BDEFDA55}">
      <dgm:prSet/>
      <dgm:spPr/>
      <dgm:t>
        <a:bodyPr/>
        <a:lstStyle/>
        <a:p>
          <a:endParaRPr lang="en-US"/>
        </a:p>
      </dgm:t>
    </dgm:pt>
    <dgm:pt modelId="{48AEB215-86A2-4BEF-BC31-22ACA1C9C48A}" type="sibTrans" cxnId="{D402022A-D987-402D-9E20-8BB5BDEFDA55}">
      <dgm:prSet/>
      <dgm:spPr/>
      <dgm:t>
        <a:bodyPr/>
        <a:lstStyle/>
        <a:p>
          <a:endParaRPr lang="en-US"/>
        </a:p>
      </dgm:t>
    </dgm:pt>
    <dgm:pt modelId="{4132AF9D-435A-43B2-9B94-0E584868B6D2}">
      <dgm:prSet custT="1"/>
      <dgm:spPr/>
      <dgm:t>
        <a:bodyPr/>
        <a:lstStyle/>
        <a:p>
          <a:r>
            <a:rPr lang="en-US" sz="1800" b="1" i="0" dirty="0">
              <a:latin typeface="Arial" panose="020B0604020202020204" pitchFamily="34" charset="0"/>
              <a:cs typeface="Arial" panose="020B0604020202020204" pitchFamily="34" charset="0"/>
            </a:rPr>
            <a:t>Be clear when answering to questions, do not guess or speculate</a:t>
          </a:r>
        </a:p>
      </dgm:t>
    </dgm:pt>
    <dgm:pt modelId="{F8778D13-AAD0-4987-98BF-54275C404C03}" type="parTrans" cxnId="{BD554C79-110B-4535-A47B-E912C2410747}">
      <dgm:prSet/>
      <dgm:spPr/>
      <dgm:t>
        <a:bodyPr/>
        <a:lstStyle/>
        <a:p>
          <a:endParaRPr lang="en-US"/>
        </a:p>
      </dgm:t>
    </dgm:pt>
    <dgm:pt modelId="{CC205830-D274-4E82-ADDA-95FBEC5435E6}" type="sibTrans" cxnId="{BD554C79-110B-4535-A47B-E912C2410747}">
      <dgm:prSet/>
      <dgm:spPr/>
      <dgm:t>
        <a:bodyPr/>
        <a:lstStyle/>
        <a:p>
          <a:endParaRPr lang="en-US"/>
        </a:p>
      </dgm:t>
    </dgm:pt>
    <dgm:pt modelId="{DC2CBB2D-47AA-4488-A7E6-97F91C7EF569}">
      <dgm:prSet custT="1"/>
      <dgm:spPr>
        <a:solidFill>
          <a:schemeClr val="accent3"/>
        </a:solidFill>
      </dgm:spPr>
      <dgm:t>
        <a:bodyPr/>
        <a:lstStyle/>
        <a:p>
          <a:r>
            <a:rPr lang="en-US" sz="1800" b="1" i="0">
              <a:latin typeface="Arial" panose="020B0604020202020204" pitchFamily="34" charset="0"/>
              <a:cs typeface="Arial" panose="020B0604020202020204" pitchFamily="34" charset="0"/>
            </a:rPr>
            <a:t>Be confident and convincing</a:t>
          </a:r>
        </a:p>
      </dgm:t>
    </dgm:pt>
    <dgm:pt modelId="{7E9A1E9A-C18D-4260-B0C0-E060EF11E334}" type="parTrans" cxnId="{1E754A3B-C594-4EAC-8AD3-9330C250098C}">
      <dgm:prSet/>
      <dgm:spPr/>
      <dgm:t>
        <a:bodyPr/>
        <a:lstStyle/>
        <a:p>
          <a:endParaRPr lang="en-US"/>
        </a:p>
      </dgm:t>
    </dgm:pt>
    <dgm:pt modelId="{A3F3D8FC-694A-4832-95C1-CA7E82000359}" type="sibTrans" cxnId="{1E754A3B-C594-4EAC-8AD3-9330C250098C}">
      <dgm:prSet/>
      <dgm:spPr/>
      <dgm:t>
        <a:bodyPr/>
        <a:lstStyle/>
        <a:p>
          <a:endParaRPr lang="en-US"/>
        </a:p>
      </dgm:t>
    </dgm:pt>
    <dgm:pt modelId="{AE958097-39AD-4F06-BF73-28E69344A7F9}">
      <dgm:prSet custT="1"/>
      <dgm:spPr>
        <a:solidFill>
          <a:schemeClr val="accent4"/>
        </a:solidFill>
      </dgm:spPr>
      <dgm:t>
        <a:bodyPr/>
        <a:lstStyle/>
        <a:p>
          <a:r>
            <a:rPr lang="en-US" sz="1800" b="1" i="0" dirty="0">
              <a:latin typeface="Arial" panose="020B0604020202020204" pitchFamily="34" charset="0"/>
              <a:cs typeface="Arial" panose="020B0604020202020204" pitchFamily="34" charset="0"/>
            </a:rPr>
            <a:t>Correct any deficiencies/missing information as soon as possible</a:t>
          </a:r>
        </a:p>
      </dgm:t>
    </dgm:pt>
    <dgm:pt modelId="{89473BAE-8D0F-41CD-ABD0-73D07CDA1243}" type="parTrans" cxnId="{D8D049EC-E90D-4CBD-821E-B7FF1E023C2C}">
      <dgm:prSet/>
      <dgm:spPr/>
      <dgm:t>
        <a:bodyPr/>
        <a:lstStyle/>
        <a:p>
          <a:endParaRPr lang="en-US"/>
        </a:p>
      </dgm:t>
    </dgm:pt>
    <dgm:pt modelId="{1A0F2241-E52A-45F7-B0A0-FC5769E2DB9C}" type="sibTrans" cxnId="{D8D049EC-E90D-4CBD-821E-B7FF1E023C2C}">
      <dgm:prSet/>
      <dgm:spPr/>
      <dgm:t>
        <a:bodyPr/>
        <a:lstStyle/>
        <a:p>
          <a:endParaRPr lang="en-US"/>
        </a:p>
      </dgm:t>
    </dgm:pt>
    <dgm:pt modelId="{8DF03E26-0BB9-4C7E-BA6D-C9AF7A427C45}">
      <dgm:prSet custT="1"/>
      <dgm:spPr>
        <a:solidFill>
          <a:schemeClr val="accent5"/>
        </a:solidFill>
      </dgm:spPr>
      <dgm:t>
        <a:bodyPr/>
        <a:lstStyle/>
        <a:p>
          <a:r>
            <a:rPr lang="en-US" sz="1800" b="1" i="0" dirty="0">
              <a:latin typeface="Arial" panose="020B0604020202020204" pitchFamily="34" charset="0"/>
              <a:cs typeface="Arial" panose="020B0604020202020204" pitchFamily="34" charset="0"/>
            </a:rPr>
            <a:t>Tell the truth</a:t>
          </a:r>
        </a:p>
      </dgm:t>
    </dgm:pt>
    <dgm:pt modelId="{A70A763F-B488-4E5C-B584-557111E34438}" type="parTrans" cxnId="{B4BE852F-0D55-454A-B5BB-4C3CB59F2DB5}">
      <dgm:prSet/>
      <dgm:spPr/>
      <dgm:t>
        <a:bodyPr/>
        <a:lstStyle/>
        <a:p>
          <a:endParaRPr lang="en-US"/>
        </a:p>
      </dgm:t>
    </dgm:pt>
    <dgm:pt modelId="{A06A6490-EADC-477C-BD29-8C15AC516F7E}" type="sibTrans" cxnId="{B4BE852F-0D55-454A-B5BB-4C3CB59F2DB5}">
      <dgm:prSet/>
      <dgm:spPr/>
      <dgm:t>
        <a:bodyPr/>
        <a:lstStyle/>
        <a:p>
          <a:endParaRPr lang="en-US"/>
        </a:p>
      </dgm:t>
    </dgm:pt>
    <dgm:pt modelId="{17A1880F-9849-40AA-8FC2-FA038ACD711E}">
      <dgm:prSet custT="1"/>
      <dgm:spPr>
        <a:solidFill>
          <a:schemeClr val="accent2"/>
        </a:solidFill>
      </dgm:spPr>
      <dgm:t>
        <a:bodyPr/>
        <a:lstStyle/>
        <a:p>
          <a:r>
            <a:rPr lang="en-US" sz="1800" b="1" i="0" dirty="0">
              <a:latin typeface="Arial" panose="020B0604020202020204" pitchFamily="34" charset="0"/>
              <a:cs typeface="Arial" panose="020B0604020202020204" pitchFamily="34" charset="0"/>
            </a:rPr>
            <a:t>Stay calm</a:t>
          </a:r>
        </a:p>
      </dgm:t>
    </dgm:pt>
    <dgm:pt modelId="{A41B318F-27AC-4DFF-BD48-144F55EFBBEB}" type="parTrans" cxnId="{4F6765C6-C4DE-4634-B1DE-1912E25B1679}">
      <dgm:prSet/>
      <dgm:spPr/>
      <dgm:t>
        <a:bodyPr/>
        <a:lstStyle/>
        <a:p>
          <a:endParaRPr lang="en-US"/>
        </a:p>
      </dgm:t>
    </dgm:pt>
    <dgm:pt modelId="{9B9A04D9-83F3-4C0B-8F50-13C0CFCA7C56}" type="sibTrans" cxnId="{4F6765C6-C4DE-4634-B1DE-1912E25B1679}">
      <dgm:prSet/>
      <dgm:spPr/>
      <dgm:t>
        <a:bodyPr/>
        <a:lstStyle/>
        <a:p>
          <a:endParaRPr lang="en-US"/>
        </a:p>
      </dgm:t>
    </dgm:pt>
    <dgm:pt modelId="{BCC18A71-DE17-43CD-ADF8-5854BA3D83CF}">
      <dgm:prSet custT="1"/>
      <dgm:spPr>
        <a:solidFill>
          <a:schemeClr val="accent1"/>
        </a:solidFill>
      </dgm:spPr>
      <dgm:t>
        <a:bodyPr/>
        <a:lstStyle/>
        <a:p>
          <a:r>
            <a:rPr lang="en-US" sz="1800" b="1" i="0" dirty="0">
              <a:latin typeface="Arial" panose="020B0604020202020204" pitchFamily="34" charset="0"/>
              <a:cs typeface="Arial" panose="020B0604020202020204" pitchFamily="34" charset="0"/>
            </a:rPr>
            <a:t>Do not sign affidavits/agreements</a:t>
          </a:r>
        </a:p>
      </dgm:t>
    </dgm:pt>
    <dgm:pt modelId="{543606E6-BA11-46E4-AD21-BEC66A53047D}" type="parTrans" cxnId="{8F239DF8-93C1-4591-9579-A6291678748F}">
      <dgm:prSet/>
      <dgm:spPr/>
      <dgm:t>
        <a:bodyPr/>
        <a:lstStyle/>
        <a:p>
          <a:endParaRPr lang="en-US"/>
        </a:p>
      </dgm:t>
    </dgm:pt>
    <dgm:pt modelId="{F57DD076-9B6E-4D93-8B5A-7C8ABE8DB35C}" type="sibTrans" cxnId="{8F239DF8-93C1-4591-9579-A6291678748F}">
      <dgm:prSet/>
      <dgm:spPr/>
      <dgm:t>
        <a:bodyPr/>
        <a:lstStyle/>
        <a:p>
          <a:endParaRPr lang="en-US"/>
        </a:p>
      </dgm:t>
    </dgm:pt>
    <dgm:pt modelId="{CEA96B87-DCC1-4996-85AB-29D202B362E7}" type="pres">
      <dgm:prSet presAssocID="{98E8E5EC-D961-48B9-A294-03DAA3E9DC6A}" presName="diagram" presStyleCnt="0">
        <dgm:presLayoutVars>
          <dgm:dir/>
          <dgm:resizeHandles val="exact"/>
        </dgm:presLayoutVars>
      </dgm:prSet>
      <dgm:spPr/>
    </dgm:pt>
    <dgm:pt modelId="{8F3535A2-3034-432D-A03C-187EC6817303}" type="pres">
      <dgm:prSet presAssocID="{D4C92BAF-1AA4-4A19-866D-7D80CD20F0F5}" presName="node" presStyleLbl="node1" presStyleIdx="0" presStyleCnt="7">
        <dgm:presLayoutVars>
          <dgm:bulletEnabled val="1"/>
        </dgm:presLayoutVars>
      </dgm:prSet>
      <dgm:spPr/>
    </dgm:pt>
    <dgm:pt modelId="{BEB3ACE4-BCE4-448F-A7FB-3361E5FC8C80}" type="pres">
      <dgm:prSet presAssocID="{48AEB215-86A2-4BEF-BC31-22ACA1C9C48A}" presName="sibTrans" presStyleCnt="0"/>
      <dgm:spPr/>
    </dgm:pt>
    <dgm:pt modelId="{54F82123-C6BB-4426-8722-BAC3741D75A6}" type="pres">
      <dgm:prSet presAssocID="{4132AF9D-435A-43B2-9B94-0E584868B6D2}" presName="node" presStyleLbl="node1" presStyleIdx="1" presStyleCnt="7">
        <dgm:presLayoutVars>
          <dgm:bulletEnabled val="1"/>
        </dgm:presLayoutVars>
      </dgm:prSet>
      <dgm:spPr/>
    </dgm:pt>
    <dgm:pt modelId="{39E80B36-3840-4CD7-9E11-0D37A803A6E2}" type="pres">
      <dgm:prSet presAssocID="{CC205830-D274-4E82-ADDA-95FBEC5435E6}" presName="sibTrans" presStyleCnt="0"/>
      <dgm:spPr/>
    </dgm:pt>
    <dgm:pt modelId="{A9BCC8AC-0E06-42F0-8B7C-0AC4111CDFC1}" type="pres">
      <dgm:prSet presAssocID="{DC2CBB2D-47AA-4488-A7E6-97F91C7EF569}" presName="node" presStyleLbl="node1" presStyleIdx="2" presStyleCnt="7">
        <dgm:presLayoutVars>
          <dgm:bulletEnabled val="1"/>
        </dgm:presLayoutVars>
      </dgm:prSet>
      <dgm:spPr/>
    </dgm:pt>
    <dgm:pt modelId="{9AC62CA3-3948-4294-A6F8-CDDC55A65251}" type="pres">
      <dgm:prSet presAssocID="{A3F3D8FC-694A-4832-95C1-CA7E82000359}" presName="sibTrans" presStyleCnt="0"/>
      <dgm:spPr/>
    </dgm:pt>
    <dgm:pt modelId="{9B62CBF9-A9A2-49CB-A22B-F0A9EDE93CFA}" type="pres">
      <dgm:prSet presAssocID="{AE958097-39AD-4F06-BF73-28E69344A7F9}" presName="node" presStyleLbl="node1" presStyleIdx="3" presStyleCnt="7">
        <dgm:presLayoutVars>
          <dgm:bulletEnabled val="1"/>
        </dgm:presLayoutVars>
      </dgm:prSet>
      <dgm:spPr/>
    </dgm:pt>
    <dgm:pt modelId="{23770441-EB04-4EBA-8D4B-E51BDBBF8731}" type="pres">
      <dgm:prSet presAssocID="{1A0F2241-E52A-45F7-B0A0-FC5769E2DB9C}" presName="sibTrans" presStyleCnt="0"/>
      <dgm:spPr/>
    </dgm:pt>
    <dgm:pt modelId="{B8EF9683-BD27-4F31-B5E4-914E5A80B1B7}" type="pres">
      <dgm:prSet presAssocID="{8DF03E26-0BB9-4C7E-BA6D-C9AF7A427C45}" presName="node" presStyleLbl="node1" presStyleIdx="4" presStyleCnt="7">
        <dgm:presLayoutVars>
          <dgm:bulletEnabled val="1"/>
        </dgm:presLayoutVars>
      </dgm:prSet>
      <dgm:spPr/>
    </dgm:pt>
    <dgm:pt modelId="{3424EC5B-AA38-4B40-8175-E3043FB93950}" type="pres">
      <dgm:prSet presAssocID="{A06A6490-EADC-477C-BD29-8C15AC516F7E}" presName="sibTrans" presStyleCnt="0"/>
      <dgm:spPr/>
    </dgm:pt>
    <dgm:pt modelId="{48E0800B-409A-44C0-A289-3D9E9E8CA904}" type="pres">
      <dgm:prSet presAssocID="{17A1880F-9849-40AA-8FC2-FA038ACD711E}" presName="node" presStyleLbl="node1" presStyleIdx="5" presStyleCnt="7">
        <dgm:presLayoutVars>
          <dgm:bulletEnabled val="1"/>
        </dgm:presLayoutVars>
      </dgm:prSet>
      <dgm:spPr/>
    </dgm:pt>
    <dgm:pt modelId="{5D611FCB-7E3F-4F1C-8D2E-9A0D227AFE34}" type="pres">
      <dgm:prSet presAssocID="{9B9A04D9-83F3-4C0B-8F50-13C0CFCA7C56}" presName="sibTrans" presStyleCnt="0"/>
      <dgm:spPr/>
    </dgm:pt>
    <dgm:pt modelId="{C4DDE616-2298-4131-B39B-1BEAE2BA69AA}" type="pres">
      <dgm:prSet presAssocID="{BCC18A71-DE17-43CD-ADF8-5854BA3D83CF}" presName="node" presStyleLbl="node1" presStyleIdx="6" presStyleCnt="7">
        <dgm:presLayoutVars>
          <dgm:bulletEnabled val="1"/>
        </dgm:presLayoutVars>
      </dgm:prSet>
      <dgm:spPr/>
    </dgm:pt>
  </dgm:ptLst>
  <dgm:cxnLst>
    <dgm:cxn modelId="{2A689417-2A0B-4608-944C-F2039DC0CD2E}" type="presOf" srcId="{DC2CBB2D-47AA-4488-A7E6-97F91C7EF569}" destId="{A9BCC8AC-0E06-42F0-8B7C-0AC4111CDFC1}" srcOrd="0" destOrd="0" presId="urn:microsoft.com/office/officeart/2005/8/layout/default"/>
    <dgm:cxn modelId="{D402022A-D987-402D-9E20-8BB5BDEFDA55}" srcId="{98E8E5EC-D961-48B9-A294-03DAA3E9DC6A}" destId="{D4C92BAF-1AA4-4A19-866D-7D80CD20F0F5}" srcOrd="0" destOrd="0" parTransId="{6911C16F-1C59-4EB0-8F87-3DDFA82DC389}" sibTransId="{48AEB215-86A2-4BEF-BC31-22ACA1C9C48A}"/>
    <dgm:cxn modelId="{B4BE852F-0D55-454A-B5BB-4C3CB59F2DB5}" srcId="{98E8E5EC-D961-48B9-A294-03DAA3E9DC6A}" destId="{8DF03E26-0BB9-4C7E-BA6D-C9AF7A427C45}" srcOrd="4" destOrd="0" parTransId="{A70A763F-B488-4E5C-B584-557111E34438}" sibTransId="{A06A6490-EADC-477C-BD29-8C15AC516F7E}"/>
    <dgm:cxn modelId="{1E754A3B-C594-4EAC-8AD3-9330C250098C}" srcId="{98E8E5EC-D961-48B9-A294-03DAA3E9DC6A}" destId="{DC2CBB2D-47AA-4488-A7E6-97F91C7EF569}" srcOrd="2" destOrd="0" parTransId="{7E9A1E9A-C18D-4260-B0C0-E060EF11E334}" sibTransId="{A3F3D8FC-694A-4832-95C1-CA7E82000359}"/>
    <dgm:cxn modelId="{3C5F5C4B-0753-4B15-AC99-69F471D347DD}" type="presOf" srcId="{17A1880F-9849-40AA-8FC2-FA038ACD711E}" destId="{48E0800B-409A-44C0-A289-3D9E9E8CA904}" srcOrd="0" destOrd="0" presId="urn:microsoft.com/office/officeart/2005/8/layout/default"/>
    <dgm:cxn modelId="{869CFF78-53BE-43D2-86A1-A21691667CEA}" type="presOf" srcId="{D4C92BAF-1AA4-4A19-866D-7D80CD20F0F5}" destId="{8F3535A2-3034-432D-A03C-187EC6817303}" srcOrd="0" destOrd="0" presId="urn:microsoft.com/office/officeart/2005/8/layout/default"/>
    <dgm:cxn modelId="{BD554C79-110B-4535-A47B-E912C2410747}" srcId="{98E8E5EC-D961-48B9-A294-03DAA3E9DC6A}" destId="{4132AF9D-435A-43B2-9B94-0E584868B6D2}" srcOrd="1" destOrd="0" parTransId="{F8778D13-AAD0-4987-98BF-54275C404C03}" sibTransId="{CC205830-D274-4E82-ADDA-95FBEC5435E6}"/>
    <dgm:cxn modelId="{7F860E83-7517-4D87-B1D9-8A553EBCABE7}" type="presOf" srcId="{AE958097-39AD-4F06-BF73-28E69344A7F9}" destId="{9B62CBF9-A9A2-49CB-A22B-F0A9EDE93CFA}" srcOrd="0" destOrd="0" presId="urn:microsoft.com/office/officeart/2005/8/layout/default"/>
    <dgm:cxn modelId="{3861E984-4019-4BD6-9708-5C0BAF2169E4}" type="presOf" srcId="{4132AF9D-435A-43B2-9B94-0E584868B6D2}" destId="{54F82123-C6BB-4426-8722-BAC3741D75A6}" srcOrd="0" destOrd="0" presId="urn:microsoft.com/office/officeart/2005/8/layout/default"/>
    <dgm:cxn modelId="{2BAFF4AD-DDB3-4F7A-B825-15B9091BC635}" type="presOf" srcId="{98E8E5EC-D961-48B9-A294-03DAA3E9DC6A}" destId="{CEA96B87-DCC1-4996-85AB-29D202B362E7}" srcOrd="0" destOrd="0" presId="urn:microsoft.com/office/officeart/2005/8/layout/default"/>
    <dgm:cxn modelId="{4F6765C6-C4DE-4634-B1DE-1912E25B1679}" srcId="{98E8E5EC-D961-48B9-A294-03DAA3E9DC6A}" destId="{17A1880F-9849-40AA-8FC2-FA038ACD711E}" srcOrd="5" destOrd="0" parTransId="{A41B318F-27AC-4DFF-BD48-144F55EFBBEB}" sibTransId="{9B9A04D9-83F3-4C0B-8F50-13C0CFCA7C56}"/>
    <dgm:cxn modelId="{AD3C17DD-8FDF-4FBA-BE5C-5E772EF78A5E}" type="presOf" srcId="{8DF03E26-0BB9-4C7E-BA6D-C9AF7A427C45}" destId="{B8EF9683-BD27-4F31-B5E4-914E5A80B1B7}" srcOrd="0" destOrd="0" presId="urn:microsoft.com/office/officeart/2005/8/layout/default"/>
    <dgm:cxn modelId="{994125DE-3EEF-402A-8544-A8680811982A}" type="presOf" srcId="{BCC18A71-DE17-43CD-ADF8-5854BA3D83CF}" destId="{C4DDE616-2298-4131-B39B-1BEAE2BA69AA}" srcOrd="0" destOrd="0" presId="urn:microsoft.com/office/officeart/2005/8/layout/default"/>
    <dgm:cxn modelId="{D8D049EC-E90D-4CBD-821E-B7FF1E023C2C}" srcId="{98E8E5EC-D961-48B9-A294-03DAA3E9DC6A}" destId="{AE958097-39AD-4F06-BF73-28E69344A7F9}" srcOrd="3" destOrd="0" parTransId="{89473BAE-8D0F-41CD-ABD0-73D07CDA1243}" sibTransId="{1A0F2241-E52A-45F7-B0A0-FC5769E2DB9C}"/>
    <dgm:cxn modelId="{8F239DF8-93C1-4591-9579-A6291678748F}" srcId="{98E8E5EC-D961-48B9-A294-03DAA3E9DC6A}" destId="{BCC18A71-DE17-43CD-ADF8-5854BA3D83CF}" srcOrd="6" destOrd="0" parTransId="{543606E6-BA11-46E4-AD21-BEC66A53047D}" sibTransId="{F57DD076-9B6E-4D93-8B5A-7C8ABE8DB35C}"/>
    <dgm:cxn modelId="{D8E3123B-3371-4628-B2BF-E8399E3ED6A5}" type="presParOf" srcId="{CEA96B87-DCC1-4996-85AB-29D202B362E7}" destId="{8F3535A2-3034-432D-A03C-187EC6817303}" srcOrd="0" destOrd="0" presId="urn:microsoft.com/office/officeart/2005/8/layout/default"/>
    <dgm:cxn modelId="{DC2FC0F5-9F4C-4008-ABD2-9B3C38725400}" type="presParOf" srcId="{CEA96B87-DCC1-4996-85AB-29D202B362E7}" destId="{BEB3ACE4-BCE4-448F-A7FB-3361E5FC8C80}" srcOrd="1" destOrd="0" presId="urn:microsoft.com/office/officeart/2005/8/layout/default"/>
    <dgm:cxn modelId="{51F73041-81D4-4979-8A97-030FFF3AF676}" type="presParOf" srcId="{CEA96B87-DCC1-4996-85AB-29D202B362E7}" destId="{54F82123-C6BB-4426-8722-BAC3741D75A6}" srcOrd="2" destOrd="0" presId="urn:microsoft.com/office/officeart/2005/8/layout/default"/>
    <dgm:cxn modelId="{E23C677E-0D0B-4884-AE4A-370BFDBD2727}" type="presParOf" srcId="{CEA96B87-DCC1-4996-85AB-29D202B362E7}" destId="{39E80B36-3840-4CD7-9E11-0D37A803A6E2}" srcOrd="3" destOrd="0" presId="urn:microsoft.com/office/officeart/2005/8/layout/default"/>
    <dgm:cxn modelId="{9650C7A8-F5F3-47D5-9A5E-BCE1D667BCF6}" type="presParOf" srcId="{CEA96B87-DCC1-4996-85AB-29D202B362E7}" destId="{A9BCC8AC-0E06-42F0-8B7C-0AC4111CDFC1}" srcOrd="4" destOrd="0" presId="urn:microsoft.com/office/officeart/2005/8/layout/default"/>
    <dgm:cxn modelId="{DF121538-2CBC-4574-A319-9AE7A38874EE}" type="presParOf" srcId="{CEA96B87-DCC1-4996-85AB-29D202B362E7}" destId="{9AC62CA3-3948-4294-A6F8-CDDC55A65251}" srcOrd="5" destOrd="0" presId="urn:microsoft.com/office/officeart/2005/8/layout/default"/>
    <dgm:cxn modelId="{8816FC66-D22B-4E6E-8508-3D2AA430FA0A}" type="presParOf" srcId="{CEA96B87-DCC1-4996-85AB-29D202B362E7}" destId="{9B62CBF9-A9A2-49CB-A22B-F0A9EDE93CFA}" srcOrd="6" destOrd="0" presId="urn:microsoft.com/office/officeart/2005/8/layout/default"/>
    <dgm:cxn modelId="{C48B7EB5-3B9D-4187-915A-6C30C38845E7}" type="presParOf" srcId="{CEA96B87-DCC1-4996-85AB-29D202B362E7}" destId="{23770441-EB04-4EBA-8D4B-E51BDBBF8731}" srcOrd="7" destOrd="0" presId="urn:microsoft.com/office/officeart/2005/8/layout/default"/>
    <dgm:cxn modelId="{1866E3FD-FCFC-4C88-8C5A-03DB05F8E4A3}" type="presParOf" srcId="{CEA96B87-DCC1-4996-85AB-29D202B362E7}" destId="{B8EF9683-BD27-4F31-B5E4-914E5A80B1B7}" srcOrd="8" destOrd="0" presId="urn:microsoft.com/office/officeart/2005/8/layout/default"/>
    <dgm:cxn modelId="{3734D835-B0D4-41D6-94FA-6E6612AD3185}" type="presParOf" srcId="{CEA96B87-DCC1-4996-85AB-29D202B362E7}" destId="{3424EC5B-AA38-4B40-8175-E3043FB93950}" srcOrd="9" destOrd="0" presId="urn:microsoft.com/office/officeart/2005/8/layout/default"/>
    <dgm:cxn modelId="{DF1AD609-5261-447D-BCD4-588322513E6B}" type="presParOf" srcId="{CEA96B87-DCC1-4996-85AB-29D202B362E7}" destId="{48E0800B-409A-44C0-A289-3D9E9E8CA904}" srcOrd="10" destOrd="0" presId="urn:microsoft.com/office/officeart/2005/8/layout/default"/>
    <dgm:cxn modelId="{6C4C13F6-D1B6-4618-8FEF-81311B5B664D}" type="presParOf" srcId="{CEA96B87-DCC1-4996-85AB-29D202B362E7}" destId="{5D611FCB-7E3F-4F1C-8D2E-9A0D227AFE34}" srcOrd="11" destOrd="0" presId="urn:microsoft.com/office/officeart/2005/8/layout/default"/>
    <dgm:cxn modelId="{AF78A510-F29D-4CC5-8303-424332C2A260}" type="presParOf" srcId="{CEA96B87-DCC1-4996-85AB-29D202B362E7}" destId="{C4DDE616-2298-4131-B39B-1BEAE2BA69AA}" srcOrd="12"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5.xml><?xml version="1.0" encoding="utf-8"?>
<dgm:dataModel xmlns:dgm="http://schemas.openxmlformats.org/drawingml/2006/diagram" xmlns:a="http://schemas.openxmlformats.org/drawingml/2006/main">
  <dgm:ptLst>
    <dgm:pt modelId="{3229480A-4BD2-4F47-8650-4B17537E2AAD}" type="doc">
      <dgm:prSet loTypeId="urn:microsoft.com/office/officeart/2005/8/layout/vList2" loCatId="list" qsTypeId="urn:microsoft.com/office/officeart/2005/8/quickstyle/simple4" qsCatId="simple" csTypeId="urn:microsoft.com/office/officeart/2005/8/colors/colorful2" csCatId="colorful" phldr="1"/>
      <dgm:spPr/>
      <dgm:t>
        <a:bodyPr/>
        <a:lstStyle/>
        <a:p>
          <a:endParaRPr lang="en-US"/>
        </a:p>
      </dgm:t>
    </dgm:pt>
    <dgm:pt modelId="{59E22C81-66D8-4E48-8E1F-165C2F2B7F11}">
      <dgm:prSet custT="1"/>
      <dgm:spPr/>
      <dgm:t>
        <a:bodyPr/>
        <a:lstStyle/>
        <a:p>
          <a:r>
            <a:rPr lang="en-US" sz="1800" b="1" i="0" dirty="0">
              <a:latin typeface="Arial" panose="020B0604020202020204" pitchFamily="34" charset="0"/>
              <a:cs typeface="Arial" panose="020B0604020202020204" pitchFamily="34" charset="0"/>
            </a:rPr>
            <a:t>Escort the inspector to a private/isolated room away from others</a:t>
          </a:r>
        </a:p>
      </dgm:t>
    </dgm:pt>
    <dgm:pt modelId="{C7FDB2AB-E661-4B00-94D6-542631712FF3}" type="parTrans" cxnId="{F6A58A6A-F189-4F02-AAB0-25747DD4085F}">
      <dgm:prSet/>
      <dgm:spPr/>
      <dgm:t>
        <a:bodyPr/>
        <a:lstStyle/>
        <a:p>
          <a:endParaRPr lang="en-US"/>
        </a:p>
      </dgm:t>
    </dgm:pt>
    <dgm:pt modelId="{E05EEF26-9866-4B48-95E3-8531AAEA9EBC}" type="sibTrans" cxnId="{F6A58A6A-F189-4F02-AAB0-25747DD4085F}">
      <dgm:prSet/>
      <dgm:spPr/>
      <dgm:t>
        <a:bodyPr/>
        <a:lstStyle/>
        <a:p>
          <a:endParaRPr lang="en-US"/>
        </a:p>
      </dgm:t>
    </dgm:pt>
    <dgm:pt modelId="{3DF8A967-E49E-4C68-8916-8A9651D26EB8}">
      <dgm:prSet custT="1"/>
      <dgm:spPr>
        <a:solidFill>
          <a:schemeClr val="accent1"/>
        </a:solidFill>
      </dgm:spPr>
      <dgm:t>
        <a:bodyPr/>
        <a:lstStyle/>
        <a:p>
          <a:r>
            <a:rPr lang="en-US" sz="1800" b="1" i="0" dirty="0">
              <a:latin typeface="Arial" panose="020B0604020202020204" pitchFamily="34" charset="0"/>
              <a:cs typeface="Arial" panose="020B0604020202020204" pitchFamily="34" charset="0"/>
            </a:rPr>
            <a:t>Only provide the inspector the documents they specifically request</a:t>
          </a:r>
        </a:p>
      </dgm:t>
    </dgm:pt>
    <dgm:pt modelId="{1B93BBCA-521F-471E-A0B7-8E1B54CB9611}" type="parTrans" cxnId="{E18138B5-80A1-4E53-A555-3A16CAEDC9C4}">
      <dgm:prSet/>
      <dgm:spPr/>
      <dgm:t>
        <a:bodyPr/>
        <a:lstStyle/>
        <a:p>
          <a:endParaRPr lang="en-US"/>
        </a:p>
      </dgm:t>
    </dgm:pt>
    <dgm:pt modelId="{BC9F3870-4F69-4FD3-8F06-AFB14508B9F3}" type="sibTrans" cxnId="{E18138B5-80A1-4E53-A555-3A16CAEDC9C4}">
      <dgm:prSet/>
      <dgm:spPr/>
      <dgm:t>
        <a:bodyPr/>
        <a:lstStyle/>
        <a:p>
          <a:endParaRPr lang="en-US"/>
        </a:p>
      </dgm:t>
    </dgm:pt>
    <dgm:pt modelId="{7E4D61EE-53D6-4726-A5DD-6DB3724A3C12}">
      <dgm:prSet custT="1"/>
      <dgm:spPr>
        <a:solidFill>
          <a:schemeClr val="accent3"/>
        </a:solidFill>
      </dgm:spPr>
      <dgm:t>
        <a:bodyPr/>
        <a:lstStyle/>
        <a:p>
          <a:r>
            <a:rPr lang="en-US" sz="1800" b="1" i="0">
              <a:latin typeface="Arial" panose="020B0604020202020204" pitchFamily="34" charset="0"/>
              <a:cs typeface="Arial" panose="020B0604020202020204" pitchFamily="34" charset="0"/>
            </a:rPr>
            <a:t>The escort will gather the documents requested for review and bring the requested documents to the inspector </a:t>
          </a:r>
        </a:p>
      </dgm:t>
    </dgm:pt>
    <dgm:pt modelId="{4BF42CF7-5532-4082-AD29-943B6F262C50}" type="parTrans" cxnId="{2D15DA22-B766-4EC7-A82E-DDEBB8545117}">
      <dgm:prSet/>
      <dgm:spPr/>
      <dgm:t>
        <a:bodyPr/>
        <a:lstStyle/>
        <a:p>
          <a:endParaRPr lang="en-US"/>
        </a:p>
      </dgm:t>
    </dgm:pt>
    <dgm:pt modelId="{0201E7E5-F875-4B7E-A65E-00CE79CEC64B}" type="sibTrans" cxnId="{2D15DA22-B766-4EC7-A82E-DDEBB8545117}">
      <dgm:prSet/>
      <dgm:spPr/>
      <dgm:t>
        <a:bodyPr/>
        <a:lstStyle/>
        <a:p>
          <a:endParaRPr lang="en-US"/>
        </a:p>
      </dgm:t>
    </dgm:pt>
    <dgm:pt modelId="{93295C43-B73D-4A6C-9AEC-B06B305D29B4}">
      <dgm:prSet custT="1"/>
      <dgm:spPr>
        <a:solidFill>
          <a:schemeClr val="accent4"/>
        </a:solidFill>
      </dgm:spPr>
      <dgm:t>
        <a:bodyPr/>
        <a:lstStyle/>
        <a:p>
          <a:r>
            <a:rPr lang="en-US" sz="1800" b="1" i="0" dirty="0">
              <a:latin typeface="Arial" panose="020B0604020202020204" pitchFamily="34" charset="0"/>
              <a:cs typeface="Arial" panose="020B0604020202020204" pitchFamily="34" charset="0"/>
            </a:rPr>
            <a:t>When documents are copied for inspectors, maintain a copy for the site or identify each copied document by maintaining an inspection record log </a:t>
          </a:r>
        </a:p>
      </dgm:t>
    </dgm:pt>
    <dgm:pt modelId="{D001930F-0F2C-43B1-B836-36AA5276310A}" type="parTrans" cxnId="{1E2751CF-8137-4262-85CD-B7DA8F8DE1D4}">
      <dgm:prSet/>
      <dgm:spPr/>
      <dgm:t>
        <a:bodyPr/>
        <a:lstStyle/>
        <a:p>
          <a:endParaRPr lang="en-US"/>
        </a:p>
      </dgm:t>
    </dgm:pt>
    <dgm:pt modelId="{B41CCB2E-A09C-49DB-A708-E5CF352903D5}" type="sibTrans" cxnId="{1E2751CF-8137-4262-85CD-B7DA8F8DE1D4}">
      <dgm:prSet/>
      <dgm:spPr/>
      <dgm:t>
        <a:bodyPr/>
        <a:lstStyle/>
        <a:p>
          <a:endParaRPr lang="en-US"/>
        </a:p>
      </dgm:t>
    </dgm:pt>
    <dgm:pt modelId="{58BE4BB5-C8A6-4AF5-A9C5-B35588C1B442}">
      <dgm:prSet custT="1"/>
      <dgm:spPr>
        <a:solidFill>
          <a:schemeClr val="accent5"/>
        </a:solidFill>
      </dgm:spPr>
      <dgm:t>
        <a:bodyPr/>
        <a:lstStyle/>
        <a:p>
          <a:r>
            <a:rPr lang="en-US" sz="1800" b="1" i="0">
              <a:latin typeface="Arial" panose="020B0604020202020204" pitchFamily="34" charset="0"/>
              <a:cs typeface="Arial" panose="020B0604020202020204" pitchFamily="34" charset="0"/>
            </a:rPr>
            <a:t>All copies provided should be stamped “Confidential”</a:t>
          </a:r>
        </a:p>
      </dgm:t>
    </dgm:pt>
    <dgm:pt modelId="{02ADA460-A874-408A-83B2-1872E4E3D5D2}" type="parTrans" cxnId="{8CAD03EB-10F5-473A-8F8D-CFF6CB026C06}">
      <dgm:prSet/>
      <dgm:spPr/>
      <dgm:t>
        <a:bodyPr/>
        <a:lstStyle/>
        <a:p>
          <a:endParaRPr lang="en-US"/>
        </a:p>
      </dgm:t>
    </dgm:pt>
    <dgm:pt modelId="{2577D605-0651-4630-96D8-1E6A1A2EC6D7}" type="sibTrans" cxnId="{8CAD03EB-10F5-473A-8F8D-CFF6CB026C06}">
      <dgm:prSet/>
      <dgm:spPr/>
      <dgm:t>
        <a:bodyPr/>
        <a:lstStyle/>
        <a:p>
          <a:endParaRPr lang="en-US"/>
        </a:p>
      </dgm:t>
    </dgm:pt>
    <dgm:pt modelId="{81DA2011-BD2A-45FB-AB16-E257F0FACA57}">
      <dgm:prSet custT="1"/>
      <dgm:spPr>
        <a:solidFill>
          <a:schemeClr val="accent2"/>
        </a:solidFill>
      </dgm:spPr>
      <dgm:t>
        <a:bodyPr/>
        <a:lstStyle/>
        <a:p>
          <a:r>
            <a:rPr lang="en-US" sz="1800" b="1" i="0" dirty="0">
              <a:latin typeface="Arial" panose="020B0604020202020204" pitchFamily="34" charset="0"/>
              <a:cs typeface="Arial" panose="020B0604020202020204" pitchFamily="34" charset="0"/>
            </a:rPr>
            <a:t>The following documents should not be viewed or copied by  the inspector: financial, personnel (except for training/qualification records), and internal audits</a:t>
          </a:r>
        </a:p>
      </dgm:t>
    </dgm:pt>
    <dgm:pt modelId="{2FAD6D9B-B821-4F52-BFB1-C69F5F169941}" type="parTrans" cxnId="{F4EF58F4-EAA9-4B27-8347-B4F5B67CF534}">
      <dgm:prSet/>
      <dgm:spPr/>
      <dgm:t>
        <a:bodyPr/>
        <a:lstStyle/>
        <a:p>
          <a:endParaRPr lang="en-US"/>
        </a:p>
      </dgm:t>
    </dgm:pt>
    <dgm:pt modelId="{5B85786B-A184-4C0A-AE54-0F0AE239EAA6}" type="sibTrans" cxnId="{F4EF58F4-EAA9-4B27-8347-B4F5B67CF534}">
      <dgm:prSet/>
      <dgm:spPr/>
      <dgm:t>
        <a:bodyPr/>
        <a:lstStyle/>
        <a:p>
          <a:endParaRPr lang="en-US"/>
        </a:p>
      </dgm:t>
    </dgm:pt>
    <dgm:pt modelId="{3892BF9E-D89E-4C8E-BF37-C6056A8F0C90}" type="pres">
      <dgm:prSet presAssocID="{3229480A-4BD2-4F47-8650-4B17537E2AAD}" presName="linear" presStyleCnt="0">
        <dgm:presLayoutVars>
          <dgm:animLvl val="lvl"/>
          <dgm:resizeHandles val="exact"/>
        </dgm:presLayoutVars>
      </dgm:prSet>
      <dgm:spPr/>
    </dgm:pt>
    <dgm:pt modelId="{B22ACF5A-CEB3-46B4-B6EA-E8B453D2BE94}" type="pres">
      <dgm:prSet presAssocID="{59E22C81-66D8-4E48-8E1F-165C2F2B7F11}" presName="parentText" presStyleLbl="node1" presStyleIdx="0" presStyleCnt="6">
        <dgm:presLayoutVars>
          <dgm:chMax val="0"/>
          <dgm:bulletEnabled val="1"/>
        </dgm:presLayoutVars>
      </dgm:prSet>
      <dgm:spPr/>
    </dgm:pt>
    <dgm:pt modelId="{E4050EB0-65C0-4294-8756-9DC6A432AC6B}" type="pres">
      <dgm:prSet presAssocID="{E05EEF26-9866-4B48-95E3-8531AAEA9EBC}" presName="spacer" presStyleCnt="0"/>
      <dgm:spPr/>
    </dgm:pt>
    <dgm:pt modelId="{F93BB6BA-EE65-409C-B8EE-A49E09D3F865}" type="pres">
      <dgm:prSet presAssocID="{3DF8A967-E49E-4C68-8916-8A9651D26EB8}" presName="parentText" presStyleLbl="node1" presStyleIdx="1" presStyleCnt="6">
        <dgm:presLayoutVars>
          <dgm:chMax val="0"/>
          <dgm:bulletEnabled val="1"/>
        </dgm:presLayoutVars>
      </dgm:prSet>
      <dgm:spPr/>
    </dgm:pt>
    <dgm:pt modelId="{4E6DD2E7-5316-4276-83B1-49A9C41F74BC}" type="pres">
      <dgm:prSet presAssocID="{BC9F3870-4F69-4FD3-8F06-AFB14508B9F3}" presName="spacer" presStyleCnt="0"/>
      <dgm:spPr/>
    </dgm:pt>
    <dgm:pt modelId="{F9B51D6B-0A3A-4CA6-B012-A7DE9197D15A}" type="pres">
      <dgm:prSet presAssocID="{7E4D61EE-53D6-4726-A5DD-6DB3724A3C12}" presName="parentText" presStyleLbl="node1" presStyleIdx="2" presStyleCnt="6">
        <dgm:presLayoutVars>
          <dgm:chMax val="0"/>
          <dgm:bulletEnabled val="1"/>
        </dgm:presLayoutVars>
      </dgm:prSet>
      <dgm:spPr/>
    </dgm:pt>
    <dgm:pt modelId="{5ABA747E-7EBF-4BAB-9743-244A84910E52}" type="pres">
      <dgm:prSet presAssocID="{0201E7E5-F875-4B7E-A65E-00CE79CEC64B}" presName="spacer" presStyleCnt="0"/>
      <dgm:spPr/>
    </dgm:pt>
    <dgm:pt modelId="{111A47AF-58F4-42B0-ABE2-D18D44BC0AFF}" type="pres">
      <dgm:prSet presAssocID="{93295C43-B73D-4A6C-9AEC-B06B305D29B4}" presName="parentText" presStyleLbl="node1" presStyleIdx="3" presStyleCnt="6">
        <dgm:presLayoutVars>
          <dgm:chMax val="0"/>
          <dgm:bulletEnabled val="1"/>
        </dgm:presLayoutVars>
      </dgm:prSet>
      <dgm:spPr/>
    </dgm:pt>
    <dgm:pt modelId="{84EA8C6E-2350-4378-B5C5-A930FF8C9206}" type="pres">
      <dgm:prSet presAssocID="{B41CCB2E-A09C-49DB-A708-E5CF352903D5}" presName="spacer" presStyleCnt="0"/>
      <dgm:spPr/>
    </dgm:pt>
    <dgm:pt modelId="{923A0FF8-8A5B-4A86-8BF2-2D3C5E9A7EE4}" type="pres">
      <dgm:prSet presAssocID="{58BE4BB5-C8A6-4AF5-A9C5-B35588C1B442}" presName="parentText" presStyleLbl="node1" presStyleIdx="4" presStyleCnt="6">
        <dgm:presLayoutVars>
          <dgm:chMax val="0"/>
          <dgm:bulletEnabled val="1"/>
        </dgm:presLayoutVars>
      </dgm:prSet>
      <dgm:spPr/>
    </dgm:pt>
    <dgm:pt modelId="{CC8FFBC0-F7C3-4133-AF44-51652F257058}" type="pres">
      <dgm:prSet presAssocID="{2577D605-0651-4630-96D8-1E6A1A2EC6D7}" presName="spacer" presStyleCnt="0"/>
      <dgm:spPr/>
    </dgm:pt>
    <dgm:pt modelId="{ECE24BE2-892B-4A85-AEC0-D709783C6147}" type="pres">
      <dgm:prSet presAssocID="{81DA2011-BD2A-45FB-AB16-E257F0FACA57}" presName="parentText" presStyleLbl="node1" presStyleIdx="5" presStyleCnt="6">
        <dgm:presLayoutVars>
          <dgm:chMax val="0"/>
          <dgm:bulletEnabled val="1"/>
        </dgm:presLayoutVars>
      </dgm:prSet>
      <dgm:spPr/>
    </dgm:pt>
  </dgm:ptLst>
  <dgm:cxnLst>
    <dgm:cxn modelId="{754E230A-C51A-4EDC-981A-49EAEF3EC8C6}" type="presOf" srcId="{59E22C81-66D8-4E48-8E1F-165C2F2B7F11}" destId="{B22ACF5A-CEB3-46B4-B6EA-E8B453D2BE94}" srcOrd="0" destOrd="0" presId="urn:microsoft.com/office/officeart/2005/8/layout/vList2"/>
    <dgm:cxn modelId="{2D15DA22-B766-4EC7-A82E-DDEBB8545117}" srcId="{3229480A-4BD2-4F47-8650-4B17537E2AAD}" destId="{7E4D61EE-53D6-4726-A5DD-6DB3724A3C12}" srcOrd="2" destOrd="0" parTransId="{4BF42CF7-5532-4082-AD29-943B6F262C50}" sibTransId="{0201E7E5-F875-4B7E-A65E-00CE79CEC64B}"/>
    <dgm:cxn modelId="{FC6BB93F-468A-40B1-B373-A4D05B764085}" type="presOf" srcId="{81DA2011-BD2A-45FB-AB16-E257F0FACA57}" destId="{ECE24BE2-892B-4A85-AEC0-D709783C6147}" srcOrd="0" destOrd="0" presId="urn:microsoft.com/office/officeart/2005/8/layout/vList2"/>
    <dgm:cxn modelId="{F6A58A6A-F189-4F02-AAB0-25747DD4085F}" srcId="{3229480A-4BD2-4F47-8650-4B17537E2AAD}" destId="{59E22C81-66D8-4E48-8E1F-165C2F2B7F11}" srcOrd="0" destOrd="0" parTransId="{C7FDB2AB-E661-4B00-94D6-542631712FF3}" sibTransId="{E05EEF26-9866-4B48-95E3-8531AAEA9EBC}"/>
    <dgm:cxn modelId="{3E7DF156-9FAE-4973-953C-ADACCA0CEE8A}" type="presOf" srcId="{93295C43-B73D-4A6C-9AEC-B06B305D29B4}" destId="{111A47AF-58F4-42B0-ABE2-D18D44BC0AFF}" srcOrd="0" destOrd="0" presId="urn:microsoft.com/office/officeart/2005/8/layout/vList2"/>
    <dgm:cxn modelId="{067E6D92-F646-4EFE-BCE6-DB67BE609FCF}" type="presOf" srcId="{58BE4BB5-C8A6-4AF5-A9C5-B35588C1B442}" destId="{923A0FF8-8A5B-4A86-8BF2-2D3C5E9A7EE4}" srcOrd="0" destOrd="0" presId="urn:microsoft.com/office/officeart/2005/8/layout/vList2"/>
    <dgm:cxn modelId="{E18138B5-80A1-4E53-A555-3A16CAEDC9C4}" srcId="{3229480A-4BD2-4F47-8650-4B17537E2AAD}" destId="{3DF8A967-E49E-4C68-8916-8A9651D26EB8}" srcOrd="1" destOrd="0" parTransId="{1B93BBCA-521F-471E-A0B7-8E1B54CB9611}" sibTransId="{BC9F3870-4F69-4FD3-8F06-AFB14508B9F3}"/>
    <dgm:cxn modelId="{0F7F0BBE-A371-4D16-AACA-D170B1EAEF75}" type="presOf" srcId="{7E4D61EE-53D6-4726-A5DD-6DB3724A3C12}" destId="{F9B51D6B-0A3A-4CA6-B012-A7DE9197D15A}" srcOrd="0" destOrd="0" presId="urn:microsoft.com/office/officeart/2005/8/layout/vList2"/>
    <dgm:cxn modelId="{1A9EDEC8-6C0D-4FB9-8587-513F4F1ECA79}" type="presOf" srcId="{3DF8A967-E49E-4C68-8916-8A9651D26EB8}" destId="{F93BB6BA-EE65-409C-B8EE-A49E09D3F865}" srcOrd="0" destOrd="0" presId="urn:microsoft.com/office/officeart/2005/8/layout/vList2"/>
    <dgm:cxn modelId="{1E2751CF-8137-4262-85CD-B7DA8F8DE1D4}" srcId="{3229480A-4BD2-4F47-8650-4B17537E2AAD}" destId="{93295C43-B73D-4A6C-9AEC-B06B305D29B4}" srcOrd="3" destOrd="0" parTransId="{D001930F-0F2C-43B1-B836-36AA5276310A}" sibTransId="{B41CCB2E-A09C-49DB-A708-E5CF352903D5}"/>
    <dgm:cxn modelId="{8CAD03EB-10F5-473A-8F8D-CFF6CB026C06}" srcId="{3229480A-4BD2-4F47-8650-4B17537E2AAD}" destId="{58BE4BB5-C8A6-4AF5-A9C5-B35588C1B442}" srcOrd="4" destOrd="0" parTransId="{02ADA460-A874-408A-83B2-1872E4E3D5D2}" sibTransId="{2577D605-0651-4630-96D8-1E6A1A2EC6D7}"/>
    <dgm:cxn modelId="{09A473EE-51FE-4EEC-B580-EAEC8C5C7065}" type="presOf" srcId="{3229480A-4BD2-4F47-8650-4B17537E2AAD}" destId="{3892BF9E-D89E-4C8E-BF37-C6056A8F0C90}" srcOrd="0" destOrd="0" presId="urn:microsoft.com/office/officeart/2005/8/layout/vList2"/>
    <dgm:cxn modelId="{F4EF58F4-EAA9-4B27-8347-B4F5B67CF534}" srcId="{3229480A-4BD2-4F47-8650-4B17537E2AAD}" destId="{81DA2011-BD2A-45FB-AB16-E257F0FACA57}" srcOrd="5" destOrd="0" parTransId="{2FAD6D9B-B821-4F52-BFB1-C69F5F169941}" sibTransId="{5B85786B-A184-4C0A-AE54-0F0AE239EAA6}"/>
    <dgm:cxn modelId="{1A6A81AC-8A03-4F58-B84E-EEDDE3B77813}" type="presParOf" srcId="{3892BF9E-D89E-4C8E-BF37-C6056A8F0C90}" destId="{B22ACF5A-CEB3-46B4-B6EA-E8B453D2BE94}" srcOrd="0" destOrd="0" presId="urn:microsoft.com/office/officeart/2005/8/layout/vList2"/>
    <dgm:cxn modelId="{DFEDF304-6AC8-4613-BAC9-891BF5534786}" type="presParOf" srcId="{3892BF9E-D89E-4C8E-BF37-C6056A8F0C90}" destId="{E4050EB0-65C0-4294-8756-9DC6A432AC6B}" srcOrd="1" destOrd="0" presId="urn:microsoft.com/office/officeart/2005/8/layout/vList2"/>
    <dgm:cxn modelId="{EE7E8425-EF79-42A5-8267-5C24EADD1EA4}" type="presParOf" srcId="{3892BF9E-D89E-4C8E-BF37-C6056A8F0C90}" destId="{F93BB6BA-EE65-409C-B8EE-A49E09D3F865}" srcOrd="2" destOrd="0" presId="urn:microsoft.com/office/officeart/2005/8/layout/vList2"/>
    <dgm:cxn modelId="{0896F55C-5EFE-4BB9-977C-EA47BB531629}" type="presParOf" srcId="{3892BF9E-D89E-4C8E-BF37-C6056A8F0C90}" destId="{4E6DD2E7-5316-4276-83B1-49A9C41F74BC}" srcOrd="3" destOrd="0" presId="urn:microsoft.com/office/officeart/2005/8/layout/vList2"/>
    <dgm:cxn modelId="{8901789D-0C6A-4FC4-B61F-B124C71195E8}" type="presParOf" srcId="{3892BF9E-D89E-4C8E-BF37-C6056A8F0C90}" destId="{F9B51D6B-0A3A-4CA6-B012-A7DE9197D15A}" srcOrd="4" destOrd="0" presId="urn:microsoft.com/office/officeart/2005/8/layout/vList2"/>
    <dgm:cxn modelId="{33DC1D04-EC71-444A-9687-0C68799A5E88}" type="presParOf" srcId="{3892BF9E-D89E-4C8E-BF37-C6056A8F0C90}" destId="{5ABA747E-7EBF-4BAB-9743-244A84910E52}" srcOrd="5" destOrd="0" presId="urn:microsoft.com/office/officeart/2005/8/layout/vList2"/>
    <dgm:cxn modelId="{EF02182D-11A7-4C9C-9AFC-6D7F0A68EDDD}" type="presParOf" srcId="{3892BF9E-D89E-4C8E-BF37-C6056A8F0C90}" destId="{111A47AF-58F4-42B0-ABE2-D18D44BC0AFF}" srcOrd="6" destOrd="0" presId="urn:microsoft.com/office/officeart/2005/8/layout/vList2"/>
    <dgm:cxn modelId="{89D418AB-D4B9-46AE-9E5C-59B4DB249687}" type="presParOf" srcId="{3892BF9E-D89E-4C8E-BF37-C6056A8F0C90}" destId="{84EA8C6E-2350-4378-B5C5-A930FF8C9206}" srcOrd="7" destOrd="0" presId="urn:microsoft.com/office/officeart/2005/8/layout/vList2"/>
    <dgm:cxn modelId="{FEC38B7B-EE44-4848-8B7F-E0055E4918F3}" type="presParOf" srcId="{3892BF9E-D89E-4C8E-BF37-C6056A8F0C90}" destId="{923A0FF8-8A5B-4A86-8BF2-2D3C5E9A7EE4}" srcOrd="8" destOrd="0" presId="urn:microsoft.com/office/officeart/2005/8/layout/vList2"/>
    <dgm:cxn modelId="{3098E8C7-C482-49BB-AE71-A2E562AF1ADC}" type="presParOf" srcId="{3892BF9E-D89E-4C8E-BF37-C6056A8F0C90}" destId="{CC8FFBC0-F7C3-4133-AF44-51652F257058}" srcOrd="9" destOrd="0" presId="urn:microsoft.com/office/officeart/2005/8/layout/vList2"/>
    <dgm:cxn modelId="{BF736831-EF7F-4E28-89EB-B097064788CC}" type="presParOf" srcId="{3892BF9E-D89E-4C8E-BF37-C6056A8F0C90}" destId="{ECE24BE2-892B-4A85-AEC0-D709783C6147}" srcOrd="10"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6.xml><?xml version="1.0" encoding="utf-8"?>
<dgm:dataModel xmlns:dgm="http://schemas.openxmlformats.org/drawingml/2006/diagram" xmlns:a="http://schemas.openxmlformats.org/drawingml/2006/main">
  <dgm:ptLst>
    <dgm:pt modelId="{F162F66A-D872-49F4-A3E4-6B99D488AE8A}" type="doc">
      <dgm:prSet loTypeId="urn:microsoft.com/office/officeart/2005/8/layout/vList2" loCatId="list" qsTypeId="urn:microsoft.com/office/officeart/2005/8/quickstyle/simple4" qsCatId="simple" csTypeId="urn:microsoft.com/office/officeart/2005/8/colors/colorful2" csCatId="colorful" phldr="1"/>
      <dgm:spPr/>
      <dgm:t>
        <a:bodyPr/>
        <a:lstStyle/>
        <a:p>
          <a:endParaRPr lang="en-US"/>
        </a:p>
      </dgm:t>
    </dgm:pt>
    <dgm:pt modelId="{3575D908-E7D7-49A4-A7DE-0A0D03980B50}">
      <dgm:prSet custT="1"/>
      <dgm:spPr/>
      <dgm:t>
        <a:bodyPr/>
        <a:lstStyle/>
        <a:p>
          <a:r>
            <a:rPr lang="en-US" sz="1800" b="1" i="0" dirty="0">
              <a:latin typeface="Arial" panose="020B0604020202020204" pitchFamily="34" charset="0"/>
              <a:cs typeface="Arial" panose="020B0604020202020204" pitchFamily="34" charset="0"/>
            </a:rPr>
            <a:t>Held at the conclusion of the inspection</a:t>
          </a:r>
        </a:p>
      </dgm:t>
    </dgm:pt>
    <dgm:pt modelId="{97FFCE11-E98E-4AEB-9430-7680CF2C4284}" type="parTrans" cxnId="{3333E052-AA66-49D7-A352-67641E27DB17}">
      <dgm:prSet/>
      <dgm:spPr/>
      <dgm:t>
        <a:bodyPr/>
        <a:lstStyle/>
        <a:p>
          <a:endParaRPr lang="en-US" sz="2000"/>
        </a:p>
      </dgm:t>
    </dgm:pt>
    <dgm:pt modelId="{69F5D5A6-C9E4-463D-BCB0-2603E4E14744}" type="sibTrans" cxnId="{3333E052-AA66-49D7-A352-67641E27DB17}">
      <dgm:prSet/>
      <dgm:spPr/>
      <dgm:t>
        <a:bodyPr/>
        <a:lstStyle/>
        <a:p>
          <a:endParaRPr lang="en-US" sz="2000"/>
        </a:p>
      </dgm:t>
    </dgm:pt>
    <dgm:pt modelId="{FD4155DA-834F-4ADD-8875-5FDF0EE90615}">
      <dgm:prSet custT="1"/>
      <dgm:spPr>
        <a:solidFill>
          <a:schemeClr val="accent1"/>
        </a:solidFill>
      </dgm:spPr>
      <dgm:t>
        <a:bodyPr/>
        <a:lstStyle/>
        <a:p>
          <a:r>
            <a:rPr lang="en-US" sz="1800" b="1" i="0" dirty="0">
              <a:latin typeface="Arial" panose="020B0604020202020204" pitchFamily="34" charset="0"/>
              <a:cs typeface="Arial" panose="020B0604020202020204" pitchFamily="34" charset="0"/>
            </a:rPr>
            <a:t>Attendees: Escort, Principal Investigator, a representative from Institutional Compliance, and other individuals as appropriate should be notified of the time and place and expect to attend</a:t>
          </a:r>
        </a:p>
      </dgm:t>
    </dgm:pt>
    <dgm:pt modelId="{6DAC9469-8B76-456F-ACB2-82BA9554B73B}" type="parTrans" cxnId="{12BA1B68-DFB3-4678-893F-B34AF5895A75}">
      <dgm:prSet/>
      <dgm:spPr/>
      <dgm:t>
        <a:bodyPr/>
        <a:lstStyle/>
        <a:p>
          <a:endParaRPr lang="en-US" sz="2000"/>
        </a:p>
      </dgm:t>
    </dgm:pt>
    <dgm:pt modelId="{664F05BC-9BAC-4BFB-9E1F-2D01384B639D}" type="sibTrans" cxnId="{12BA1B68-DFB3-4678-893F-B34AF5895A75}">
      <dgm:prSet/>
      <dgm:spPr/>
      <dgm:t>
        <a:bodyPr/>
        <a:lstStyle/>
        <a:p>
          <a:endParaRPr lang="en-US" sz="2000"/>
        </a:p>
      </dgm:t>
    </dgm:pt>
    <dgm:pt modelId="{6AFF3F27-717E-4883-8337-B946CAC5BC32}">
      <dgm:prSet custT="1"/>
      <dgm:spPr>
        <a:solidFill>
          <a:schemeClr val="accent3"/>
        </a:solidFill>
      </dgm:spPr>
      <dgm:t>
        <a:bodyPr/>
        <a:lstStyle/>
        <a:p>
          <a:r>
            <a:rPr lang="en-US" sz="1800" b="1" i="0" dirty="0">
              <a:latin typeface="Arial" panose="020B0604020202020204" pitchFamily="34" charset="0"/>
              <a:cs typeface="Arial" panose="020B0604020202020204" pitchFamily="34" charset="0"/>
            </a:rPr>
            <a:t>If serious deficiencies have been found during the inspection, an Inspectional Observations form 483 will follow from the regional office, listing the deficiencies</a:t>
          </a:r>
        </a:p>
      </dgm:t>
    </dgm:pt>
    <dgm:pt modelId="{BA504F16-52F5-481D-8B4F-82C65398A13C}" type="parTrans" cxnId="{8B9FCB4C-9DF6-40C5-9D79-5EEBE0D4E877}">
      <dgm:prSet/>
      <dgm:spPr/>
      <dgm:t>
        <a:bodyPr/>
        <a:lstStyle/>
        <a:p>
          <a:endParaRPr lang="en-US" sz="2000"/>
        </a:p>
      </dgm:t>
    </dgm:pt>
    <dgm:pt modelId="{B7521287-3EEF-4C25-92F4-4BB7DE735553}" type="sibTrans" cxnId="{8B9FCB4C-9DF6-40C5-9D79-5EEBE0D4E877}">
      <dgm:prSet/>
      <dgm:spPr/>
      <dgm:t>
        <a:bodyPr/>
        <a:lstStyle/>
        <a:p>
          <a:endParaRPr lang="en-US" sz="2000"/>
        </a:p>
      </dgm:t>
    </dgm:pt>
    <dgm:pt modelId="{CA94A3F5-865D-46B1-A3FF-D7BF11ADFD37}">
      <dgm:prSet custT="1"/>
      <dgm:spPr>
        <a:solidFill>
          <a:schemeClr val="accent4"/>
        </a:solidFill>
      </dgm:spPr>
      <dgm:t>
        <a:bodyPr/>
        <a:lstStyle/>
        <a:p>
          <a:r>
            <a:rPr lang="en-US" sz="1800" b="1" i="0" dirty="0">
              <a:latin typeface="Arial" panose="020B0604020202020204" pitchFamily="34" charset="0"/>
              <a:cs typeface="Arial" panose="020B0604020202020204" pitchFamily="34" charset="0"/>
            </a:rPr>
            <a:t>If no deficiencies are found, or the inspector has comments that she or he believes are not serious enough to warrant a 483, no form will be issued</a:t>
          </a:r>
        </a:p>
      </dgm:t>
    </dgm:pt>
    <dgm:pt modelId="{4160443D-D169-4D23-B229-0D76A218438F}" type="parTrans" cxnId="{2A55ED59-C04C-483C-9BED-73D8371AFA3A}">
      <dgm:prSet/>
      <dgm:spPr/>
      <dgm:t>
        <a:bodyPr/>
        <a:lstStyle/>
        <a:p>
          <a:endParaRPr lang="en-US" sz="2000"/>
        </a:p>
      </dgm:t>
    </dgm:pt>
    <dgm:pt modelId="{84AE955D-2A4C-4097-AD91-1B5264BA928B}" type="sibTrans" cxnId="{2A55ED59-C04C-483C-9BED-73D8371AFA3A}">
      <dgm:prSet/>
      <dgm:spPr/>
      <dgm:t>
        <a:bodyPr/>
        <a:lstStyle/>
        <a:p>
          <a:endParaRPr lang="en-US" sz="2000"/>
        </a:p>
      </dgm:t>
    </dgm:pt>
    <dgm:pt modelId="{3F619217-89F8-488F-8D7A-C1120B25E01A}">
      <dgm:prSet custT="1"/>
      <dgm:spPr>
        <a:solidFill>
          <a:schemeClr val="accent5"/>
        </a:solidFill>
      </dgm:spPr>
      <dgm:t>
        <a:bodyPr/>
        <a:lstStyle/>
        <a:p>
          <a:r>
            <a:rPr lang="en-US" sz="1800" b="1" i="0">
              <a:latin typeface="Arial" panose="020B0604020202020204" pitchFamily="34" charset="0"/>
              <a:cs typeface="Arial" panose="020B0604020202020204" pitchFamily="34" charset="0"/>
            </a:rPr>
            <a:t>The Principal Investigator will seek to correct any errors in the findings</a:t>
          </a:r>
        </a:p>
      </dgm:t>
    </dgm:pt>
    <dgm:pt modelId="{DA00734D-BCAF-4C4E-AD6E-3567FCA9F38C}" type="parTrans" cxnId="{BA15492C-18B6-45F0-99C6-5D861E3F473B}">
      <dgm:prSet/>
      <dgm:spPr/>
      <dgm:t>
        <a:bodyPr/>
        <a:lstStyle/>
        <a:p>
          <a:endParaRPr lang="en-US" sz="2000"/>
        </a:p>
      </dgm:t>
    </dgm:pt>
    <dgm:pt modelId="{B3720E2A-1DC1-4C28-96F3-E457FE438D22}" type="sibTrans" cxnId="{BA15492C-18B6-45F0-99C6-5D861E3F473B}">
      <dgm:prSet/>
      <dgm:spPr/>
      <dgm:t>
        <a:bodyPr/>
        <a:lstStyle/>
        <a:p>
          <a:endParaRPr lang="en-US" sz="2000"/>
        </a:p>
      </dgm:t>
    </dgm:pt>
    <dgm:pt modelId="{2B591153-4202-4889-8943-FF9BAA156C3D}">
      <dgm:prSet custT="1"/>
      <dgm:spPr>
        <a:solidFill>
          <a:schemeClr val="accent5"/>
        </a:solidFill>
      </dgm:spPr>
      <dgm:t>
        <a:bodyPr/>
        <a:lstStyle/>
        <a:p>
          <a:r>
            <a:rPr lang="en-US" sz="1800" b="1" i="0" dirty="0">
              <a:solidFill>
                <a:schemeClr val="bg1"/>
              </a:solidFill>
              <a:latin typeface="Arial" panose="020B0604020202020204" pitchFamily="34" charset="0"/>
              <a:cs typeface="Arial" panose="020B0604020202020204" pitchFamily="34" charset="0"/>
            </a:rPr>
            <a:t>Both the FDA inspector and Principal Investigator will make sure everything is clear and understood</a:t>
          </a:r>
        </a:p>
      </dgm:t>
    </dgm:pt>
    <dgm:pt modelId="{3BA377A8-8AD1-4C22-A54D-D76F91F6E703}" type="parTrans" cxnId="{6C0DA7B1-B8B9-4D1C-894F-32D7E16B9452}">
      <dgm:prSet/>
      <dgm:spPr/>
      <dgm:t>
        <a:bodyPr/>
        <a:lstStyle/>
        <a:p>
          <a:endParaRPr lang="en-US" sz="2000"/>
        </a:p>
      </dgm:t>
    </dgm:pt>
    <dgm:pt modelId="{C2E16C0C-88FE-4DFA-AEC1-196EC04E5F70}" type="sibTrans" cxnId="{6C0DA7B1-B8B9-4D1C-894F-32D7E16B9452}">
      <dgm:prSet/>
      <dgm:spPr/>
      <dgm:t>
        <a:bodyPr/>
        <a:lstStyle/>
        <a:p>
          <a:endParaRPr lang="en-US" sz="2000"/>
        </a:p>
      </dgm:t>
    </dgm:pt>
    <dgm:pt modelId="{A1AF81A9-312D-4297-BF5E-07B2D205D7B1}">
      <dgm:prSet custT="1"/>
      <dgm:spPr>
        <a:solidFill>
          <a:schemeClr val="accent5"/>
        </a:solidFill>
      </dgm:spPr>
      <dgm:t>
        <a:bodyPr/>
        <a:lstStyle/>
        <a:p>
          <a:r>
            <a:rPr lang="en-US" sz="1800" b="1" i="0" dirty="0">
              <a:solidFill>
                <a:schemeClr val="bg1"/>
              </a:solidFill>
              <a:latin typeface="Arial" panose="020B0604020202020204" pitchFamily="34" charset="0"/>
              <a:cs typeface="Arial" panose="020B0604020202020204" pitchFamily="34" charset="0"/>
            </a:rPr>
            <a:t>Observations, comments, and commitments will be noted in the escort inspection notes</a:t>
          </a:r>
        </a:p>
      </dgm:t>
    </dgm:pt>
    <dgm:pt modelId="{74465D95-2D78-44DE-9FEF-0B809EFE34CF}" type="parTrans" cxnId="{570DC41D-8C08-48CA-BE6A-245BBD9AD40E}">
      <dgm:prSet/>
      <dgm:spPr/>
      <dgm:t>
        <a:bodyPr/>
        <a:lstStyle/>
        <a:p>
          <a:endParaRPr lang="en-US" sz="2000"/>
        </a:p>
      </dgm:t>
    </dgm:pt>
    <dgm:pt modelId="{7E30CE97-1960-440E-90F2-23AF828F52AB}" type="sibTrans" cxnId="{570DC41D-8C08-48CA-BE6A-245BBD9AD40E}">
      <dgm:prSet/>
      <dgm:spPr/>
      <dgm:t>
        <a:bodyPr/>
        <a:lstStyle/>
        <a:p>
          <a:endParaRPr lang="en-US" sz="2000"/>
        </a:p>
      </dgm:t>
    </dgm:pt>
    <dgm:pt modelId="{A621AA14-E1C1-49A6-8C74-D1DFC4CA9367}" type="pres">
      <dgm:prSet presAssocID="{F162F66A-D872-49F4-A3E4-6B99D488AE8A}" presName="linear" presStyleCnt="0">
        <dgm:presLayoutVars>
          <dgm:animLvl val="lvl"/>
          <dgm:resizeHandles val="exact"/>
        </dgm:presLayoutVars>
      </dgm:prSet>
      <dgm:spPr/>
    </dgm:pt>
    <dgm:pt modelId="{5B60A672-FF57-481A-901A-1394E37AFD29}" type="pres">
      <dgm:prSet presAssocID="{3575D908-E7D7-49A4-A7DE-0A0D03980B50}" presName="parentText" presStyleLbl="node1" presStyleIdx="0" presStyleCnt="5">
        <dgm:presLayoutVars>
          <dgm:chMax val="0"/>
          <dgm:bulletEnabled val="1"/>
        </dgm:presLayoutVars>
      </dgm:prSet>
      <dgm:spPr/>
    </dgm:pt>
    <dgm:pt modelId="{B122F0BB-BFCE-4A36-BB8B-B00AD957F694}" type="pres">
      <dgm:prSet presAssocID="{69F5D5A6-C9E4-463D-BCB0-2603E4E14744}" presName="spacer" presStyleCnt="0"/>
      <dgm:spPr/>
    </dgm:pt>
    <dgm:pt modelId="{DF6873F1-FFAB-472C-9C12-4119ABD0F15B}" type="pres">
      <dgm:prSet presAssocID="{FD4155DA-834F-4ADD-8875-5FDF0EE90615}" presName="parentText" presStyleLbl="node1" presStyleIdx="1" presStyleCnt="5">
        <dgm:presLayoutVars>
          <dgm:chMax val="0"/>
          <dgm:bulletEnabled val="1"/>
        </dgm:presLayoutVars>
      </dgm:prSet>
      <dgm:spPr/>
    </dgm:pt>
    <dgm:pt modelId="{231B08A2-DB5E-433A-BF29-00C2036DEB5B}" type="pres">
      <dgm:prSet presAssocID="{664F05BC-9BAC-4BFB-9E1F-2D01384B639D}" presName="spacer" presStyleCnt="0"/>
      <dgm:spPr/>
    </dgm:pt>
    <dgm:pt modelId="{58A60E6E-6D6F-4AC6-BCF7-E8615E9CC0C8}" type="pres">
      <dgm:prSet presAssocID="{6AFF3F27-717E-4883-8337-B946CAC5BC32}" presName="parentText" presStyleLbl="node1" presStyleIdx="2" presStyleCnt="5" custLinFactNeighborX="1006" custLinFactNeighborY="31116">
        <dgm:presLayoutVars>
          <dgm:chMax val="0"/>
          <dgm:bulletEnabled val="1"/>
        </dgm:presLayoutVars>
      </dgm:prSet>
      <dgm:spPr/>
    </dgm:pt>
    <dgm:pt modelId="{A376C1C2-74E1-4438-8A09-24FF3968748B}" type="pres">
      <dgm:prSet presAssocID="{B7521287-3EEF-4C25-92F4-4BB7DE735553}" presName="spacer" presStyleCnt="0"/>
      <dgm:spPr/>
    </dgm:pt>
    <dgm:pt modelId="{79A62654-2784-489A-8C45-55963CA121CE}" type="pres">
      <dgm:prSet presAssocID="{CA94A3F5-865D-46B1-A3FF-D7BF11ADFD37}" presName="parentText" presStyleLbl="node1" presStyleIdx="3" presStyleCnt="5">
        <dgm:presLayoutVars>
          <dgm:chMax val="0"/>
          <dgm:bulletEnabled val="1"/>
        </dgm:presLayoutVars>
      </dgm:prSet>
      <dgm:spPr/>
    </dgm:pt>
    <dgm:pt modelId="{628BDF38-E69E-4FD8-91BA-041251C40877}" type="pres">
      <dgm:prSet presAssocID="{84AE955D-2A4C-4097-AD91-1B5264BA928B}" presName="spacer" presStyleCnt="0"/>
      <dgm:spPr/>
    </dgm:pt>
    <dgm:pt modelId="{27A16AF6-90C9-4003-9421-31CDB167D512}" type="pres">
      <dgm:prSet presAssocID="{3F619217-89F8-488F-8D7A-C1120B25E01A}" presName="parentText" presStyleLbl="node1" presStyleIdx="4" presStyleCnt="5">
        <dgm:presLayoutVars>
          <dgm:chMax val="0"/>
          <dgm:bulletEnabled val="1"/>
        </dgm:presLayoutVars>
      </dgm:prSet>
      <dgm:spPr/>
    </dgm:pt>
    <dgm:pt modelId="{96E2EA5F-F615-4358-A63B-0A456023A22B}" type="pres">
      <dgm:prSet presAssocID="{3F619217-89F8-488F-8D7A-C1120B25E01A}" presName="childText" presStyleLbl="revTx" presStyleIdx="0" presStyleCnt="1">
        <dgm:presLayoutVars>
          <dgm:bulletEnabled val="1"/>
        </dgm:presLayoutVars>
      </dgm:prSet>
      <dgm:spPr/>
    </dgm:pt>
  </dgm:ptLst>
  <dgm:cxnLst>
    <dgm:cxn modelId="{4209A413-46B8-4DA5-A911-4C97A62FE326}" type="presOf" srcId="{CA94A3F5-865D-46B1-A3FF-D7BF11ADFD37}" destId="{79A62654-2784-489A-8C45-55963CA121CE}" srcOrd="0" destOrd="0" presId="urn:microsoft.com/office/officeart/2005/8/layout/vList2"/>
    <dgm:cxn modelId="{570DC41D-8C08-48CA-BE6A-245BBD9AD40E}" srcId="{3F619217-89F8-488F-8D7A-C1120B25E01A}" destId="{A1AF81A9-312D-4297-BF5E-07B2D205D7B1}" srcOrd="1" destOrd="0" parTransId="{74465D95-2D78-44DE-9FEF-0B809EFE34CF}" sibTransId="{7E30CE97-1960-440E-90F2-23AF828F52AB}"/>
    <dgm:cxn modelId="{BA15492C-18B6-45F0-99C6-5D861E3F473B}" srcId="{F162F66A-D872-49F4-A3E4-6B99D488AE8A}" destId="{3F619217-89F8-488F-8D7A-C1120B25E01A}" srcOrd="4" destOrd="0" parTransId="{DA00734D-BCAF-4C4E-AD6E-3567FCA9F38C}" sibTransId="{B3720E2A-1DC1-4C28-96F3-E457FE438D22}"/>
    <dgm:cxn modelId="{048BE35B-928A-46F4-87DE-EC33F6BEFB75}" type="presOf" srcId="{3F619217-89F8-488F-8D7A-C1120B25E01A}" destId="{27A16AF6-90C9-4003-9421-31CDB167D512}" srcOrd="0" destOrd="0" presId="urn:microsoft.com/office/officeart/2005/8/layout/vList2"/>
    <dgm:cxn modelId="{12BA1B68-DFB3-4678-893F-B34AF5895A75}" srcId="{F162F66A-D872-49F4-A3E4-6B99D488AE8A}" destId="{FD4155DA-834F-4ADD-8875-5FDF0EE90615}" srcOrd="1" destOrd="0" parTransId="{6DAC9469-8B76-456F-ACB2-82BA9554B73B}" sibTransId="{664F05BC-9BAC-4BFB-9E1F-2D01384B639D}"/>
    <dgm:cxn modelId="{1C493E48-497C-44C6-80AA-4036DC50D6FB}" type="presOf" srcId="{FD4155DA-834F-4ADD-8875-5FDF0EE90615}" destId="{DF6873F1-FFAB-472C-9C12-4119ABD0F15B}" srcOrd="0" destOrd="0" presId="urn:microsoft.com/office/officeart/2005/8/layout/vList2"/>
    <dgm:cxn modelId="{8B9FCB4C-9DF6-40C5-9D79-5EEBE0D4E877}" srcId="{F162F66A-D872-49F4-A3E4-6B99D488AE8A}" destId="{6AFF3F27-717E-4883-8337-B946CAC5BC32}" srcOrd="2" destOrd="0" parTransId="{BA504F16-52F5-481D-8B4F-82C65398A13C}" sibTransId="{B7521287-3EEF-4C25-92F4-4BB7DE735553}"/>
    <dgm:cxn modelId="{3333E052-AA66-49D7-A352-67641E27DB17}" srcId="{F162F66A-D872-49F4-A3E4-6B99D488AE8A}" destId="{3575D908-E7D7-49A4-A7DE-0A0D03980B50}" srcOrd="0" destOrd="0" parTransId="{97FFCE11-E98E-4AEB-9430-7680CF2C4284}" sibTransId="{69F5D5A6-C9E4-463D-BCB0-2603E4E14744}"/>
    <dgm:cxn modelId="{2A55ED59-C04C-483C-9BED-73D8371AFA3A}" srcId="{F162F66A-D872-49F4-A3E4-6B99D488AE8A}" destId="{CA94A3F5-865D-46B1-A3FF-D7BF11ADFD37}" srcOrd="3" destOrd="0" parTransId="{4160443D-D169-4D23-B229-0D76A218438F}" sibTransId="{84AE955D-2A4C-4097-AD91-1B5264BA928B}"/>
    <dgm:cxn modelId="{01D63E92-95A5-405B-95CB-937D54349149}" type="presOf" srcId="{6AFF3F27-717E-4883-8337-B946CAC5BC32}" destId="{58A60E6E-6D6F-4AC6-BCF7-E8615E9CC0C8}" srcOrd="0" destOrd="0" presId="urn:microsoft.com/office/officeart/2005/8/layout/vList2"/>
    <dgm:cxn modelId="{6AC04999-F856-4775-A812-862B5DE37CD0}" type="presOf" srcId="{3575D908-E7D7-49A4-A7DE-0A0D03980B50}" destId="{5B60A672-FF57-481A-901A-1394E37AFD29}" srcOrd="0" destOrd="0" presId="urn:microsoft.com/office/officeart/2005/8/layout/vList2"/>
    <dgm:cxn modelId="{6C0DA7B1-B8B9-4D1C-894F-32D7E16B9452}" srcId="{3F619217-89F8-488F-8D7A-C1120B25E01A}" destId="{2B591153-4202-4889-8943-FF9BAA156C3D}" srcOrd="0" destOrd="0" parTransId="{3BA377A8-8AD1-4C22-A54D-D76F91F6E703}" sibTransId="{C2E16C0C-88FE-4DFA-AEC1-196EC04E5F70}"/>
    <dgm:cxn modelId="{7AB5E2C5-EE4A-4F2A-BD8A-4BE20BA1DC86}" type="presOf" srcId="{A1AF81A9-312D-4297-BF5E-07B2D205D7B1}" destId="{96E2EA5F-F615-4358-A63B-0A456023A22B}" srcOrd="0" destOrd="1" presId="urn:microsoft.com/office/officeart/2005/8/layout/vList2"/>
    <dgm:cxn modelId="{6C9756CF-F14D-4EFC-A76D-56BDFD8AE559}" type="presOf" srcId="{2B591153-4202-4889-8943-FF9BAA156C3D}" destId="{96E2EA5F-F615-4358-A63B-0A456023A22B}" srcOrd="0" destOrd="0" presId="urn:microsoft.com/office/officeart/2005/8/layout/vList2"/>
    <dgm:cxn modelId="{C272B3D3-457A-4112-8E88-2D3047EE33F4}" type="presOf" srcId="{F162F66A-D872-49F4-A3E4-6B99D488AE8A}" destId="{A621AA14-E1C1-49A6-8C74-D1DFC4CA9367}" srcOrd="0" destOrd="0" presId="urn:microsoft.com/office/officeart/2005/8/layout/vList2"/>
    <dgm:cxn modelId="{4D97B72B-C18B-4954-B8EC-A8CFC00E71A1}" type="presParOf" srcId="{A621AA14-E1C1-49A6-8C74-D1DFC4CA9367}" destId="{5B60A672-FF57-481A-901A-1394E37AFD29}" srcOrd="0" destOrd="0" presId="urn:microsoft.com/office/officeart/2005/8/layout/vList2"/>
    <dgm:cxn modelId="{01EB0A95-8F8F-408E-9AC8-62AD9C4FDD66}" type="presParOf" srcId="{A621AA14-E1C1-49A6-8C74-D1DFC4CA9367}" destId="{B122F0BB-BFCE-4A36-BB8B-B00AD957F694}" srcOrd="1" destOrd="0" presId="urn:microsoft.com/office/officeart/2005/8/layout/vList2"/>
    <dgm:cxn modelId="{F624F9A3-5B4C-4BEB-8548-B257B2FDFBF3}" type="presParOf" srcId="{A621AA14-E1C1-49A6-8C74-D1DFC4CA9367}" destId="{DF6873F1-FFAB-472C-9C12-4119ABD0F15B}" srcOrd="2" destOrd="0" presId="urn:microsoft.com/office/officeart/2005/8/layout/vList2"/>
    <dgm:cxn modelId="{F54296A5-662F-4AA3-A69B-5FB569C0D69A}" type="presParOf" srcId="{A621AA14-E1C1-49A6-8C74-D1DFC4CA9367}" destId="{231B08A2-DB5E-433A-BF29-00C2036DEB5B}" srcOrd="3" destOrd="0" presId="urn:microsoft.com/office/officeart/2005/8/layout/vList2"/>
    <dgm:cxn modelId="{C72DFFA7-DDBE-4635-9281-62E83B126E76}" type="presParOf" srcId="{A621AA14-E1C1-49A6-8C74-D1DFC4CA9367}" destId="{58A60E6E-6D6F-4AC6-BCF7-E8615E9CC0C8}" srcOrd="4" destOrd="0" presId="urn:microsoft.com/office/officeart/2005/8/layout/vList2"/>
    <dgm:cxn modelId="{93E62A80-0EB6-4106-9E11-C68259429C61}" type="presParOf" srcId="{A621AA14-E1C1-49A6-8C74-D1DFC4CA9367}" destId="{A376C1C2-74E1-4438-8A09-24FF3968748B}" srcOrd="5" destOrd="0" presId="urn:microsoft.com/office/officeart/2005/8/layout/vList2"/>
    <dgm:cxn modelId="{CBD7BA80-7C6B-46B4-9B94-6DE8D84A76D2}" type="presParOf" srcId="{A621AA14-E1C1-49A6-8C74-D1DFC4CA9367}" destId="{79A62654-2784-489A-8C45-55963CA121CE}" srcOrd="6" destOrd="0" presId="urn:microsoft.com/office/officeart/2005/8/layout/vList2"/>
    <dgm:cxn modelId="{34B2BB19-EE83-4134-A027-7EB38252E4A0}" type="presParOf" srcId="{A621AA14-E1C1-49A6-8C74-D1DFC4CA9367}" destId="{628BDF38-E69E-4FD8-91BA-041251C40877}" srcOrd="7" destOrd="0" presId="urn:microsoft.com/office/officeart/2005/8/layout/vList2"/>
    <dgm:cxn modelId="{5CCC2AC4-2FDE-4065-A499-86F5D20BB36A}" type="presParOf" srcId="{A621AA14-E1C1-49A6-8C74-D1DFC4CA9367}" destId="{27A16AF6-90C9-4003-9421-31CDB167D512}" srcOrd="8" destOrd="0" presId="urn:microsoft.com/office/officeart/2005/8/layout/vList2"/>
    <dgm:cxn modelId="{F2FE20A3-F6BD-4A77-A138-28D5EC80444D}" type="presParOf" srcId="{A621AA14-E1C1-49A6-8C74-D1DFC4CA9367}" destId="{96E2EA5F-F615-4358-A63B-0A456023A22B}" srcOrd="9"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7.xml><?xml version="1.0" encoding="utf-8"?>
<dgm:dataModel xmlns:dgm="http://schemas.openxmlformats.org/drawingml/2006/diagram" xmlns:a="http://schemas.openxmlformats.org/drawingml/2006/main">
  <dgm:ptLst>
    <dgm:pt modelId="{1E5C13AF-57DE-40B4-A181-703DA11BD3C5}" type="doc">
      <dgm:prSet loTypeId="urn:microsoft.com/office/officeart/2005/8/layout/process4" loCatId="process" qsTypeId="urn:microsoft.com/office/officeart/2005/8/quickstyle/simple1" qsCatId="simple" csTypeId="urn:microsoft.com/office/officeart/2005/8/colors/colorful2" csCatId="colorful" phldr="1"/>
      <dgm:spPr/>
      <dgm:t>
        <a:bodyPr/>
        <a:lstStyle/>
        <a:p>
          <a:endParaRPr lang="en-US"/>
        </a:p>
      </dgm:t>
    </dgm:pt>
    <dgm:pt modelId="{6BC4BF71-CEF7-434F-8B20-CAA51A28F334}">
      <dgm:prSet custT="1"/>
      <dgm:spPr/>
      <dgm:t>
        <a:bodyPr/>
        <a:lstStyle/>
        <a:p>
          <a:r>
            <a:rPr lang="en-US" sz="1800" b="1" i="0" dirty="0">
              <a:solidFill>
                <a:schemeClr val="bg1"/>
              </a:solidFill>
              <a:latin typeface="Arial" panose="020B0604020202020204" pitchFamily="34" charset="0"/>
              <a:cs typeface="Arial" panose="020B0604020202020204" pitchFamily="34" charset="0"/>
            </a:rPr>
            <a:t>The PI or designated shall draft a response to an FDA 483</a:t>
          </a:r>
        </a:p>
      </dgm:t>
    </dgm:pt>
    <dgm:pt modelId="{7C86C0B4-AD0F-4AF1-A780-28AAD7CA1729}" type="parTrans" cxnId="{2C1F4847-CB9D-4F47-8D0B-B6F0DFC44BD0}">
      <dgm:prSet/>
      <dgm:spPr/>
      <dgm:t>
        <a:bodyPr/>
        <a:lstStyle/>
        <a:p>
          <a:endParaRPr lang="en-US"/>
        </a:p>
      </dgm:t>
    </dgm:pt>
    <dgm:pt modelId="{18CBD118-E2E7-4B8C-8B58-C35FD2A3E40F}" type="sibTrans" cxnId="{2C1F4847-CB9D-4F47-8D0B-B6F0DFC44BD0}">
      <dgm:prSet/>
      <dgm:spPr/>
      <dgm:t>
        <a:bodyPr/>
        <a:lstStyle/>
        <a:p>
          <a:endParaRPr lang="en-US"/>
        </a:p>
      </dgm:t>
    </dgm:pt>
    <dgm:pt modelId="{2124C7E5-F011-4EDA-BF71-66C14614ABB1}">
      <dgm:prSet custT="1"/>
      <dgm:spPr/>
      <dgm:t>
        <a:bodyPr/>
        <a:lstStyle/>
        <a:p>
          <a:r>
            <a:rPr lang="en-US" sz="1800" b="1" i="0" dirty="0">
              <a:solidFill>
                <a:schemeClr val="bg1"/>
              </a:solidFill>
              <a:latin typeface="Arial" panose="020B0604020202020204" pitchFamily="34" charset="0"/>
              <a:cs typeface="Arial" panose="020B0604020202020204" pitchFamily="34" charset="0"/>
            </a:rPr>
            <a:t>The written response should include specifics:</a:t>
          </a:r>
        </a:p>
      </dgm:t>
    </dgm:pt>
    <dgm:pt modelId="{D7BBD2FD-C29C-450E-B361-E321094E7C01}" type="parTrans" cxnId="{92A336A4-E84A-43FF-A27B-DE09E9060CDE}">
      <dgm:prSet/>
      <dgm:spPr/>
      <dgm:t>
        <a:bodyPr/>
        <a:lstStyle/>
        <a:p>
          <a:endParaRPr lang="en-US"/>
        </a:p>
      </dgm:t>
    </dgm:pt>
    <dgm:pt modelId="{73C067B8-0584-4A6B-A1A2-E0C40F7D18D4}" type="sibTrans" cxnId="{92A336A4-E84A-43FF-A27B-DE09E9060CDE}">
      <dgm:prSet/>
      <dgm:spPr/>
      <dgm:t>
        <a:bodyPr/>
        <a:lstStyle/>
        <a:p>
          <a:endParaRPr lang="en-US"/>
        </a:p>
      </dgm:t>
    </dgm:pt>
    <dgm:pt modelId="{E9C43EB7-4310-4BC8-95B8-83E80214E2E3}">
      <dgm:prSet custT="1"/>
      <dgm:spPr>
        <a:solidFill>
          <a:schemeClr val="accent2">
            <a:alpha val="90000"/>
          </a:schemeClr>
        </a:solidFill>
      </dgm:spPr>
      <dgm:t>
        <a:bodyPr/>
        <a:lstStyle/>
        <a:p>
          <a:r>
            <a:rPr lang="en-US" sz="1800" b="1" i="0" dirty="0">
              <a:solidFill>
                <a:schemeClr val="bg1"/>
              </a:solidFill>
              <a:latin typeface="Arial" panose="020B0604020202020204" pitchFamily="34" charset="0"/>
              <a:cs typeface="Arial" panose="020B0604020202020204" pitchFamily="34" charset="0"/>
            </a:rPr>
            <a:t>Determine if a finding was an oversight/one-time occurrence; or systemic, where a change of procedure is indicated</a:t>
          </a:r>
        </a:p>
      </dgm:t>
    </dgm:pt>
    <dgm:pt modelId="{2225668D-8DC4-461D-9A47-DFA500C6A6C5}" type="parTrans" cxnId="{3C4D40BB-4BB8-4B18-AC37-1A6DDAAA0AC1}">
      <dgm:prSet/>
      <dgm:spPr/>
      <dgm:t>
        <a:bodyPr/>
        <a:lstStyle/>
        <a:p>
          <a:endParaRPr lang="en-US"/>
        </a:p>
      </dgm:t>
    </dgm:pt>
    <dgm:pt modelId="{72986735-F279-4A4D-82BE-D40C8EC02F4A}" type="sibTrans" cxnId="{3C4D40BB-4BB8-4B18-AC37-1A6DDAAA0AC1}">
      <dgm:prSet/>
      <dgm:spPr/>
      <dgm:t>
        <a:bodyPr/>
        <a:lstStyle/>
        <a:p>
          <a:endParaRPr lang="en-US"/>
        </a:p>
      </dgm:t>
    </dgm:pt>
    <dgm:pt modelId="{2F012520-C885-4E3B-B4B8-9A91DB5C1083}">
      <dgm:prSet custT="1"/>
      <dgm:spPr>
        <a:solidFill>
          <a:schemeClr val="accent2">
            <a:alpha val="90000"/>
          </a:schemeClr>
        </a:solidFill>
      </dgm:spPr>
      <dgm:t>
        <a:bodyPr/>
        <a:lstStyle/>
        <a:p>
          <a:r>
            <a:rPr lang="en-US" sz="1800" b="1" i="0" dirty="0">
              <a:solidFill>
                <a:schemeClr val="bg1"/>
              </a:solidFill>
              <a:latin typeface="Arial" panose="020B0604020202020204" pitchFamily="34" charset="0"/>
              <a:cs typeface="Arial" panose="020B0604020202020204" pitchFamily="34" charset="0"/>
            </a:rPr>
            <a:t>Delineate corrective actions: including justification of why the proposed response will remediate the issue; and a realistic timeline for correction</a:t>
          </a:r>
        </a:p>
      </dgm:t>
    </dgm:pt>
    <dgm:pt modelId="{F8F1B955-6511-4D16-9BF5-5D865395E989}" type="parTrans" cxnId="{E7B0130E-8FA5-4DE6-A174-172FFA86CD1B}">
      <dgm:prSet/>
      <dgm:spPr/>
      <dgm:t>
        <a:bodyPr/>
        <a:lstStyle/>
        <a:p>
          <a:endParaRPr lang="en-US"/>
        </a:p>
      </dgm:t>
    </dgm:pt>
    <dgm:pt modelId="{0E7A3080-5A1B-4094-933D-B17AB3B0BFC5}" type="sibTrans" cxnId="{E7B0130E-8FA5-4DE6-A174-172FFA86CD1B}">
      <dgm:prSet/>
      <dgm:spPr/>
      <dgm:t>
        <a:bodyPr/>
        <a:lstStyle/>
        <a:p>
          <a:endParaRPr lang="en-US"/>
        </a:p>
      </dgm:t>
    </dgm:pt>
    <dgm:pt modelId="{59227EB9-866D-4AA6-8E63-298316C83970}">
      <dgm:prSet custT="1"/>
      <dgm:spPr>
        <a:solidFill>
          <a:schemeClr val="accent2">
            <a:alpha val="90000"/>
          </a:schemeClr>
        </a:solidFill>
      </dgm:spPr>
      <dgm:t>
        <a:bodyPr/>
        <a:lstStyle/>
        <a:p>
          <a:r>
            <a:rPr lang="en-US" sz="1800" b="1" i="0" dirty="0">
              <a:solidFill>
                <a:schemeClr val="bg1"/>
              </a:solidFill>
              <a:latin typeface="Arial" panose="020B0604020202020204" pitchFamily="34" charset="0"/>
              <a:cs typeface="Arial" panose="020B0604020202020204" pitchFamily="34" charset="0"/>
            </a:rPr>
            <a:t>If the PI disagrees with an observation: respond factually, providing clear and verifiable evidence</a:t>
          </a:r>
        </a:p>
      </dgm:t>
    </dgm:pt>
    <dgm:pt modelId="{8AB8C9DB-8187-4F4B-9BAB-AC512083193F}" type="parTrans" cxnId="{046244C6-B7C2-4E10-ADCD-ED557D3B6550}">
      <dgm:prSet/>
      <dgm:spPr/>
      <dgm:t>
        <a:bodyPr/>
        <a:lstStyle/>
        <a:p>
          <a:endParaRPr lang="en-US"/>
        </a:p>
      </dgm:t>
    </dgm:pt>
    <dgm:pt modelId="{D5974AED-2648-4B42-B412-8E64C09F191B}" type="sibTrans" cxnId="{046244C6-B7C2-4E10-ADCD-ED557D3B6550}">
      <dgm:prSet/>
      <dgm:spPr/>
      <dgm:t>
        <a:bodyPr/>
        <a:lstStyle/>
        <a:p>
          <a:endParaRPr lang="en-US"/>
        </a:p>
      </dgm:t>
    </dgm:pt>
    <dgm:pt modelId="{53C423E5-8ACF-4AC9-A218-964CF333F7C4}">
      <dgm:prSet custT="1"/>
      <dgm:spPr>
        <a:solidFill>
          <a:schemeClr val="accent2">
            <a:alpha val="90000"/>
          </a:schemeClr>
        </a:solidFill>
      </dgm:spPr>
      <dgm:t>
        <a:bodyPr/>
        <a:lstStyle/>
        <a:p>
          <a:r>
            <a:rPr lang="en-US" sz="1800" b="1" i="0" dirty="0">
              <a:solidFill>
                <a:schemeClr val="bg1"/>
              </a:solidFill>
              <a:latin typeface="Arial" panose="020B0604020202020204" pitchFamily="34" charset="0"/>
              <a:cs typeface="Arial" panose="020B0604020202020204" pitchFamily="34" charset="0"/>
            </a:rPr>
            <a:t>Address each particular observation or finding, point by point</a:t>
          </a:r>
        </a:p>
      </dgm:t>
    </dgm:pt>
    <dgm:pt modelId="{95D8F4CD-960F-427A-84D0-0B7F6FA39489}" type="parTrans" cxnId="{12631AC6-25F8-496F-BC4B-90D8D57229FE}">
      <dgm:prSet/>
      <dgm:spPr/>
      <dgm:t>
        <a:bodyPr/>
        <a:lstStyle/>
        <a:p>
          <a:endParaRPr lang="en-US"/>
        </a:p>
      </dgm:t>
    </dgm:pt>
    <dgm:pt modelId="{1F481483-CA68-48AA-AB37-BEE1EB9B2663}" type="sibTrans" cxnId="{12631AC6-25F8-496F-BC4B-90D8D57229FE}">
      <dgm:prSet/>
      <dgm:spPr/>
      <dgm:t>
        <a:bodyPr/>
        <a:lstStyle/>
        <a:p>
          <a:endParaRPr lang="en-US"/>
        </a:p>
      </dgm:t>
    </dgm:pt>
    <dgm:pt modelId="{4E581A2A-D087-42AD-A428-E8B51BCBEF18}">
      <dgm:prSet custT="1"/>
      <dgm:spPr>
        <a:solidFill>
          <a:schemeClr val="accent2">
            <a:alpha val="90000"/>
          </a:schemeClr>
        </a:solidFill>
      </dgm:spPr>
      <dgm:t>
        <a:bodyPr/>
        <a:lstStyle/>
        <a:p>
          <a:r>
            <a:rPr lang="en-US" sz="1800" b="1" i="0" dirty="0">
              <a:solidFill>
                <a:schemeClr val="bg1"/>
              </a:solidFill>
              <a:latin typeface="Arial" panose="020B0604020202020204" pitchFamily="34" charset="0"/>
              <a:cs typeface="Arial" panose="020B0604020202020204" pitchFamily="34" charset="0"/>
            </a:rPr>
            <a:t>The reply should be sent within two weeks. Keep a copy of the final signed response in your office</a:t>
          </a:r>
        </a:p>
      </dgm:t>
    </dgm:pt>
    <dgm:pt modelId="{93DEFCCD-69E6-4307-8F9E-B5690D357430}" type="parTrans" cxnId="{FBCBD69B-3836-48CC-A2BF-5FCB90DF87DF}">
      <dgm:prSet/>
      <dgm:spPr/>
      <dgm:t>
        <a:bodyPr/>
        <a:lstStyle/>
        <a:p>
          <a:endParaRPr lang="en-US"/>
        </a:p>
      </dgm:t>
    </dgm:pt>
    <dgm:pt modelId="{52ADFD7E-16E8-4DE7-B8D1-6E67F96D4C1C}" type="sibTrans" cxnId="{FBCBD69B-3836-48CC-A2BF-5FCB90DF87DF}">
      <dgm:prSet/>
      <dgm:spPr/>
      <dgm:t>
        <a:bodyPr/>
        <a:lstStyle/>
        <a:p>
          <a:endParaRPr lang="en-US"/>
        </a:p>
      </dgm:t>
    </dgm:pt>
    <dgm:pt modelId="{AF35EAA7-160A-4BE3-A847-5A3D2670FFEB}" type="pres">
      <dgm:prSet presAssocID="{1E5C13AF-57DE-40B4-A181-703DA11BD3C5}" presName="Name0" presStyleCnt="0">
        <dgm:presLayoutVars>
          <dgm:dir/>
          <dgm:animLvl val="lvl"/>
          <dgm:resizeHandles val="exact"/>
        </dgm:presLayoutVars>
      </dgm:prSet>
      <dgm:spPr/>
    </dgm:pt>
    <dgm:pt modelId="{B4B88A48-599A-45F5-AA1E-63CC20922FD7}" type="pres">
      <dgm:prSet presAssocID="{2124C7E5-F011-4EDA-BF71-66C14614ABB1}" presName="boxAndChildren" presStyleCnt="0"/>
      <dgm:spPr/>
    </dgm:pt>
    <dgm:pt modelId="{EF881A5C-27A4-4A4E-8098-1C8883C8B839}" type="pres">
      <dgm:prSet presAssocID="{2124C7E5-F011-4EDA-BF71-66C14614ABB1}" presName="parentTextBox" presStyleLbl="node1" presStyleIdx="0" presStyleCnt="2"/>
      <dgm:spPr/>
    </dgm:pt>
    <dgm:pt modelId="{16D6B7E9-6BDB-4797-AA24-A178D9CAEA96}" type="pres">
      <dgm:prSet presAssocID="{2124C7E5-F011-4EDA-BF71-66C14614ABB1}" presName="entireBox" presStyleLbl="node1" presStyleIdx="0" presStyleCnt="2" custScaleY="10889" custLinFactNeighborX="-679" custLinFactNeighborY="-11418"/>
      <dgm:spPr/>
    </dgm:pt>
    <dgm:pt modelId="{D9315824-CFD7-4027-9F2D-8F5F7B4BCD2E}" type="pres">
      <dgm:prSet presAssocID="{2124C7E5-F011-4EDA-BF71-66C14614ABB1}" presName="descendantBox" presStyleCnt="0"/>
      <dgm:spPr/>
    </dgm:pt>
    <dgm:pt modelId="{F06799C8-7BCD-4DDF-B2F5-8ED741D1891A}" type="pres">
      <dgm:prSet presAssocID="{E9C43EB7-4310-4BC8-95B8-83E80214E2E3}" presName="childTextBox" presStyleLbl="fgAccFollowNode1" presStyleIdx="0" presStyleCnt="5" custScaleY="96723" custLinFactNeighborX="1209" custLinFactNeighborY="-14260">
        <dgm:presLayoutVars>
          <dgm:bulletEnabled val="1"/>
        </dgm:presLayoutVars>
      </dgm:prSet>
      <dgm:spPr/>
    </dgm:pt>
    <dgm:pt modelId="{6DD5484C-014B-40E4-AAF8-9AB7EBD669E9}" type="pres">
      <dgm:prSet presAssocID="{2F012520-C885-4E3B-B4B8-9A91DB5C1083}" presName="childTextBox" presStyleLbl="fgAccFollowNode1" presStyleIdx="1" presStyleCnt="5" custScaleY="96648" custLinFactNeighborX="-344" custLinFactNeighborY="-14280">
        <dgm:presLayoutVars>
          <dgm:bulletEnabled val="1"/>
        </dgm:presLayoutVars>
      </dgm:prSet>
      <dgm:spPr/>
    </dgm:pt>
    <dgm:pt modelId="{B6439254-24CD-4C52-A11B-85E27C0E4AAE}" type="pres">
      <dgm:prSet presAssocID="{59227EB9-866D-4AA6-8E63-298316C83970}" presName="childTextBox" presStyleLbl="fgAccFollowNode1" presStyleIdx="2" presStyleCnt="5" custScaleY="96615" custLinFactNeighborX="406" custLinFactNeighborY="-14363">
        <dgm:presLayoutVars>
          <dgm:bulletEnabled val="1"/>
        </dgm:presLayoutVars>
      </dgm:prSet>
      <dgm:spPr/>
    </dgm:pt>
    <dgm:pt modelId="{CF3C5122-7E2C-477D-9BC2-1422D9DEE6CE}" type="pres">
      <dgm:prSet presAssocID="{53C423E5-8ACF-4AC9-A218-964CF333F7C4}" presName="childTextBox" presStyleLbl="fgAccFollowNode1" presStyleIdx="3" presStyleCnt="5" custScaleX="97356" custScaleY="97313" custLinFactNeighborX="1384" custLinFactNeighborY="-13357">
        <dgm:presLayoutVars>
          <dgm:bulletEnabled val="1"/>
        </dgm:presLayoutVars>
      </dgm:prSet>
      <dgm:spPr/>
    </dgm:pt>
    <dgm:pt modelId="{E19B6D88-C5C6-458A-AD4C-638A3257CFAB}" type="pres">
      <dgm:prSet presAssocID="{4E581A2A-D087-42AD-A428-E8B51BCBEF18}" presName="childTextBox" presStyleLbl="fgAccFollowNode1" presStyleIdx="4" presStyleCnt="5" custScaleY="95343" custLinFactNeighborX="-2064" custLinFactNeighborY="-13592">
        <dgm:presLayoutVars>
          <dgm:bulletEnabled val="1"/>
        </dgm:presLayoutVars>
      </dgm:prSet>
      <dgm:spPr/>
    </dgm:pt>
    <dgm:pt modelId="{0F972132-F738-4541-BF4F-C506B117D913}" type="pres">
      <dgm:prSet presAssocID="{18CBD118-E2E7-4B8C-8B58-C35FD2A3E40F}" presName="sp" presStyleCnt="0"/>
      <dgm:spPr/>
    </dgm:pt>
    <dgm:pt modelId="{64644637-9324-4663-A7A8-90E096B851B0}" type="pres">
      <dgm:prSet presAssocID="{6BC4BF71-CEF7-434F-8B20-CAA51A28F334}" presName="arrowAndChildren" presStyleCnt="0"/>
      <dgm:spPr/>
    </dgm:pt>
    <dgm:pt modelId="{57799ED2-EEDF-4A73-B760-A0F116488E23}" type="pres">
      <dgm:prSet presAssocID="{6BC4BF71-CEF7-434F-8B20-CAA51A28F334}" presName="parentTextArrow" presStyleLbl="node1" presStyleIdx="1" presStyleCnt="2" custScaleY="9204" custLinFactNeighborY="-9107"/>
      <dgm:spPr/>
    </dgm:pt>
  </dgm:ptLst>
  <dgm:cxnLst>
    <dgm:cxn modelId="{D1107208-6EC8-4DE6-ACF4-3F8E1FE1B3EE}" type="presOf" srcId="{E9C43EB7-4310-4BC8-95B8-83E80214E2E3}" destId="{F06799C8-7BCD-4DDF-B2F5-8ED741D1891A}" srcOrd="0" destOrd="0" presId="urn:microsoft.com/office/officeart/2005/8/layout/process4"/>
    <dgm:cxn modelId="{E7B0130E-8FA5-4DE6-A174-172FFA86CD1B}" srcId="{2124C7E5-F011-4EDA-BF71-66C14614ABB1}" destId="{2F012520-C885-4E3B-B4B8-9A91DB5C1083}" srcOrd="1" destOrd="0" parTransId="{F8F1B955-6511-4D16-9BF5-5D865395E989}" sibTransId="{0E7A3080-5A1B-4094-933D-B17AB3B0BFC5}"/>
    <dgm:cxn modelId="{97934A36-5C7F-42E4-8C52-8077D22CE4AE}" type="presOf" srcId="{59227EB9-866D-4AA6-8E63-298316C83970}" destId="{B6439254-24CD-4C52-A11B-85E27C0E4AAE}" srcOrd="0" destOrd="0" presId="urn:microsoft.com/office/officeart/2005/8/layout/process4"/>
    <dgm:cxn modelId="{2C1F4847-CB9D-4F47-8D0B-B6F0DFC44BD0}" srcId="{1E5C13AF-57DE-40B4-A181-703DA11BD3C5}" destId="{6BC4BF71-CEF7-434F-8B20-CAA51A28F334}" srcOrd="0" destOrd="0" parTransId="{7C86C0B4-AD0F-4AF1-A780-28AAD7CA1729}" sibTransId="{18CBD118-E2E7-4B8C-8B58-C35FD2A3E40F}"/>
    <dgm:cxn modelId="{B744F768-0E11-4B6A-B3B5-145DAD8EF2C6}" type="presOf" srcId="{6BC4BF71-CEF7-434F-8B20-CAA51A28F334}" destId="{57799ED2-EEDF-4A73-B760-A0F116488E23}" srcOrd="0" destOrd="0" presId="urn:microsoft.com/office/officeart/2005/8/layout/process4"/>
    <dgm:cxn modelId="{27241369-7620-44C3-86C9-2E94CBEF12E8}" type="presOf" srcId="{2124C7E5-F011-4EDA-BF71-66C14614ABB1}" destId="{EF881A5C-27A4-4A4E-8098-1C8883C8B839}" srcOrd="0" destOrd="0" presId="urn:microsoft.com/office/officeart/2005/8/layout/process4"/>
    <dgm:cxn modelId="{0F921A6C-BC8C-415B-97EA-E167F2C8DABC}" type="presOf" srcId="{4E581A2A-D087-42AD-A428-E8B51BCBEF18}" destId="{E19B6D88-C5C6-458A-AD4C-638A3257CFAB}" srcOrd="0" destOrd="0" presId="urn:microsoft.com/office/officeart/2005/8/layout/process4"/>
    <dgm:cxn modelId="{24084F70-A45C-41C5-AB17-CCFD6855AF9D}" type="presOf" srcId="{2124C7E5-F011-4EDA-BF71-66C14614ABB1}" destId="{16D6B7E9-6BDB-4797-AA24-A178D9CAEA96}" srcOrd="1" destOrd="0" presId="urn:microsoft.com/office/officeart/2005/8/layout/process4"/>
    <dgm:cxn modelId="{A11E8070-F2ED-4B3C-8E0D-A1017D7CF39B}" type="presOf" srcId="{1E5C13AF-57DE-40B4-A181-703DA11BD3C5}" destId="{AF35EAA7-160A-4BE3-A847-5A3D2670FFEB}" srcOrd="0" destOrd="0" presId="urn:microsoft.com/office/officeart/2005/8/layout/process4"/>
    <dgm:cxn modelId="{3097F482-2DA3-4DB1-A40C-B4576CBF22C5}" type="presOf" srcId="{53C423E5-8ACF-4AC9-A218-964CF333F7C4}" destId="{CF3C5122-7E2C-477D-9BC2-1422D9DEE6CE}" srcOrd="0" destOrd="0" presId="urn:microsoft.com/office/officeart/2005/8/layout/process4"/>
    <dgm:cxn modelId="{FBCBD69B-3836-48CC-A2BF-5FCB90DF87DF}" srcId="{2124C7E5-F011-4EDA-BF71-66C14614ABB1}" destId="{4E581A2A-D087-42AD-A428-E8B51BCBEF18}" srcOrd="4" destOrd="0" parTransId="{93DEFCCD-69E6-4307-8F9E-B5690D357430}" sibTransId="{52ADFD7E-16E8-4DE7-B8D1-6E67F96D4C1C}"/>
    <dgm:cxn modelId="{92A336A4-E84A-43FF-A27B-DE09E9060CDE}" srcId="{1E5C13AF-57DE-40B4-A181-703DA11BD3C5}" destId="{2124C7E5-F011-4EDA-BF71-66C14614ABB1}" srcOrd="1" destOrd="0" parTransId="{D7BBD2FD-C29C-450E-B361-E321094E7C01}" sibTransId="{73C067B8-0584-4A6B-A1A2-E0C40F7D18D4}"/>
    <dgm:cxn modelId="{3C4D40BB-4BB8-4B18-AC37-1A6DDAAA0AC1}" srcId="{2124C7E5-F011-4EDA-BF71-66C14614ABB1}" destId="{E9C43EB7-4310-4BC8-95B8-83E80214E2E3}" srcOrd="0" destOrd="0" parTransId="{2225668D-8DC4-461D-9A47-DFA500C6A6C5}" sibTransId="{72986735-F279-4A4D-82BE-D40C8EC02F4A}"/>
    <dgm:cxn modelId="{12631AC6-25F8-496F-BC4B-90D8D57229FE}" srcId="{2124C7E5-F011-4EDA-BF71-66C14614ABB1}" destId="{53C423E5-8ACF-4AC9-A218-964CF333F7C4}" srcOrd="3" destOrd="0" parTransId="{95D8F4CD-960F-427A-84D0-0B7F6FA39489}" sibTransId="{1F481483-CA68-48AA-AB37-BEE1EB9B2663}"/>
    <dgm:cxn modelId="{046244C6-B7C2-4E10-ADCD-ED557D3B6550}" srcId="{2124C7E5-F011-4EDA-BF71-66C14614ABB1}" destId="{59227EB9-866D-4AA6-8E63-298316C83970}" srcOrd="2" destOrd="0" parTransId="{8AB8C9DB-8187-4F4B-9BAB-AC512083193F}" sibTransId="{D5974AED-2648-4B42-B412-8E64C09F191B}"/>
    <dgm:cxn modelId="{570951E4-6EC5-4FC0-B47F-BA1D69A2DBBF}" type="presOf" srcId="{2F012520-C885-4E3B-B4B8-9A91DB5C1083}" destId="{6DD5484C-014B-40E4-AAF8-9AB7EBD669E9}" srcOrd="0" destOrd="0" presId="urn:microsoft.com/office/officeart/2005/8/layout/process4"/>
    <dgm:cxn modelId="{6F50638F-C478-48CD-A1E3-620F0A529E2E}" type="presParOf" srcId="{AF35EAA7-160A-4BE3-A847-5A3D2670FFEB}" destId="{B4B88A48-599A-45F5-AA1E-63CC20922FD7}" srcOrd="0" destOrd="0" presId="urn:microsoft.com/office/officeart/2005/8/layout/process4"/>
    <dgm:cxn modelId="{5E87069F-75DE-4ECF-ACC2-39673BC86AD7}" type="presParOf" srcId="{B4B88A48-599A-45F5-AA1E-63CC20922FD7}" destId="{EF881A5C-27A4-4A4E-8098-1C8883C8B839}" srcOrd="0" destOrd="0" presId="urn:microsoft.com/office/officeart/2005/8/layout/process4"/>
    <dgm:cxn modelId="{DFEA8ADD-1DCA-403E-B3C7-D9A8DCE84268}" type="presParOf" srcId="{B4B88A48-599A-45F5-AA1E-63CC20922FD7}" destId="{16D6B7E9-6BDB-4797-AA24-A178D9CAEA96}" srcOrd="1" destOrd="0" presId="urn:microsoft.com/office/officeart/2005/8/layout/process4"/>
    <dgm:cxn modelId="{EA4C7B86-2927-4587-98D0-5A4B4F37D0DF}" type="presParOf" srcId="{B4B88A48-599A-45F5-AA1E-63CC20922FD7}" destId="{D9315824-CFD7-4027-9F2D-8F5F7B4BCD2E}" srcOrd="2" destOrd="0" presId="urn:microsoft.com/office/officeart/2005/8/layout/process4"/>
    <dgm:cxn modelId="{22720669-9556-4D83-A631-0BA9916DBE40}" type="presParOf" srcId="{D9315824-CFD7-4027-9F2D-8F5F7B4BCD2E}" destId="{F06799C8-7BCD-4DDF-B2F5-8ED741D1891A}" srcOrd="0" destOrd="0" presId="urn:microsoft.com/office/officeart/2005/8/layout/process4"/>
    <dgm:cxn modelId="{E9FE8B73-3E3A-48DB-95D7-F61A4AA9AC71}" type="presParOf" srcId="{D9315824-CFD7-4027-9F2D-8F5F7B4BCD2E}" destId="{6DD5484C-014B-40E4-AAF8-9AB7EBD669E9}" srcOrd="1" destOrd="0" presId="urn:microsoft.com/office/officeart/2005/8/layout/process4"/>
    <dgm:cxn modelId="{12DF3465-4EB2-48DC-819F-90B0D6F2F1F7}" type="presParOf" srcId="{D9315824-CFD7-4027-9F2D-8F5F7B4BCD2E}" destId="{B6439254-24CD-4C52-A11B-85E27C0E4AAE}" srcOrd="2" destOrd="0" presId="urn:microsoft.com/office/officeart/2005/8/layout/process4"/>
    <dgm:cxn modelId="{A6D30AB9-FD96-41A4-895C-CFECD7E126FA}" type="presParOf" srcId="{D9315824-CFD7-4027-9F2D-8F5F7B4BCD2E}" destId="{CF3C5122-7E2C-477D-9BC2-1422D9DEE6CE}" srcOrd="3" destOrd="0" presId="urn:microsoft.com/office/officeart/2005/8/layout/process4"/>
    <dgm:cxn modelId="{02FC4949-F43F-4EB9-93CB-83B5490A9133}" type="presParOf" srcId="{D9315824-CFD7-4027-9F2D-8F5F7B4BCD2E}" destId="{E19B6D88-C5C6-458A-AD4C-638A3257CFAB}" srcOrd="4" destOrd="0" presId="urn:microsoft.com/office/officeart/2005/8/layout/process4"/>
    <dgm:cxn modelId="{D1762C39-F151-4ABD-AC77-608D620D079C}" type="presParOf" srcId="{AF35EAA7-160A-4BE3-A847-5A3D2670FFEB}" destId="{0F972132-F738-4541-BF4F-C506B117D913}" srcOrd="1" destOrd="0" presId="urn:microsoft.com/office/officeart/2005/8/layout/process4"/>
    <dgm:cxn modelId="{31FD53BA-7110-4DE7-9024-B873B71DEFF8}" type="presParOf" srcId="{AF35EAA7-160A-4BE3-A847-5A3D2670FFEB}" destId="{64644637-9324-4663-A7A8-90E096B851B0}" srcOrd="2" destOrd="0" presId="urn:microsoft.com/office/officeart/2005/8/layout/process4"/>
    <dgm:cxn modelId="{0C9A2A09-7EA5-4396-BB2A-68667E71C480}" type="presParOf" srcId="{64644637-9324-4663-A7A8-90E096B851B0}" destId="{57799ED2-EEDF-4A73-B760-A0F116488E23}" srcOrd="0" destOrd="0" presId="urn:microsoft.com/office/officeart/2005/8/layout/process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8.xml><?xml version="1.0" encoding="utf-8"?>
<dgm:dataModel xmlns:dgm="http://schemas.openxmlformats.org/drawingml/2006/diagram" xmlns:a="http://schemas.openxmlformats.org/drawingml/2006/main">
  <dgm:ptLst>
    <dgm:pt modelId="{638AA89B-5859-4A0A-90D4-F3A1AC138C0A}" type="doc">
      <dgm:prSet loTypeId="urn:microsoft.com/office/officeart/2005/8/layout/vList2" loCatId="list" qsTypeId="urn:microsoft.com/office/officeart/2005/8/quickstyle/simple4" qsCatId="simple" csTypeId="urn:microsoft.com/office/officeart/2005/8/colors/colorful2" csCatId="colorful" phldr="1"/>
      <dgm:spPr/>
      <dgm:t>
        <a:bodyPr/>
        <a:lstStyle/>
        <a:p>
          <a:endParaRPr lang="en-US"/>
        </a:p>
      </dgm:t>
    </dgm:pt>
    <dgm:pt modelId="{646BE54A-BD27-4811-B251-7F87375BF64A}">
      <dgm:prSet custT="1"/>
      <dgm:spPr/>
      <dgm:t>
        <a:bodyPr/>
        <a:lstStyle/>
        <a:p>
          <a:r>
            <a:rPr lang="en-US" sz="1800" b="1" i="0" dirty="0">
              <a:latin typeface="Arial" panose="020B0604020202020204" pitchFamily="34" charset="0"/>
              <a:cs typeface="Arial" panose="020B0604020202020204" pitchFamily="34" charset="0"/>
            </a:rPr>
            <a:t>The FDA indicates that corrective action plans are absolutely necessary to resolve some issues</a:t>
          </a:r>
        </a:p>
      </dgm:t>
    </dgm:pt>
    <dgm:pt modelId="{2DE66DFA-8207-46DA-91F6-29F1CE61EC63}" type="parTrans" cxnId="{E0123D9F-F9DB-47DC-8690-2D0A00D1F21E}">
      <dgm:prSet/>
      <dgm:spPr/>
      <dgm:t>
        <a:bodyPr/>
        <a:lstStyle/>
        <a:p>
          <a:endParaRPr lang="en-US"/>
        </a:p>
      </dgm:t>
    </dgm:pt>
    <dgm:pt modelId="{C7706CE3-CEE3-4545-90AF-A3A0D2D08002}" type="sibTrans" cxnId="{E0123D9F-F9DB-47DC-8690-2D0A00D1F21E}">
      <dgm:prSet/>
      <dgm:spPr/>
      <dgm:t>
        <a:bodyPr/>
        <a:lstStyle/>
        <a:p>
          <a:endParaRPr lang="en-US"/>
        </a:p>
      </dgm:t>
    </dgm:pt>
    <dgm:pt modelId="{A042CFDA-4BB9-4B6B-A2EC-5ACB430A0828}">
      <dgm:prSet custT="1"/>
      <dgm:spPr/>
      <dgm:t>
        <a:bodyPr/>
        <a:lstStyle/>
        <a:p>
          <a:r>
            <a:rPr lang="en-US" sz="1800" b="1" i="0" dirty="0">
              <a:latin typeface="Arial" panose="020B0604020202020204" pitchFamily="34" charset="0"/>
              <a:cs typeface="Arial" panose="020B0604020202020204" pitchFamily="34" charset="0"/>
            </a:rPr>
            <a:t>Eliminate/reduce future problems and non-compliance in clinical investigations </a:t>
          </a:r>
        </a:p>
      </dgm:t>
    </dgm:pt>
    <dgm:pt modelId="{FE0DBEFB-17D5-4261-AC14-972701C71870}" type="parTrans" cxnId="{53CA9F06-66E2-4FB4-B7D8-F7D609202134}">
      <dgm:prSet/>
      <dgm:spPr/>
      <dgm:t>
        <a:bodyPr/>
        <a:lstStyle/>
        <a:p>
          <a:endParaRPr lang="en-US"/>
        </a:p>
      </dgm:t>
    </dgm:pt>
    <dgm:pt modelId="{0FAE6F0E-F745-42E2-A575-D6216AA8682A}" type="sibTrans" cxnId="{53CA9F06-66E2-4FB4-B7D8-F7D609202134}">
      <dgm:prSet/>
      <dgm:spPr/>
      <dgm:t>
        <a:bodyPr/>
        <a:lstStyle/>
        <a:p>
          <a:endParaRPr lang="en-US"/>
        </a:p>
      </dgm:t>
    </dgm:pt>
    <dgm:pt modelId="{1AFEBBBC-CB03-43BF-B01F-4C92F6F48A81}">
      <dgm:prSet custT="1"/>
      <dgm:spPr/>
      <dgm:t>
        <a:bodyPr/>
        <a:lstStyle/>
        <a:p>
          <a:r>
            <a:rPr lang="en-US" sz="1800" b="1" i="0" dirty="0">
              <a:latin typeface="Arial" panose="020B0604020202020204" pitchFamily="34" charset="0"/>
              <a:cs typeface="Arial" panose="020B0604020202020204" pitchFamily="34" charset="0"/>
            </a:rPr>
            <a:t>Steps taken to resolve a problem and preventive actions are those actions that keep the problem from recurring</a:t>
          </a:r>
        </a:p>
      </dgm:t>
    </dgm:pt>
    <dgm:pt modelId="{E98BBB57-45E6-427C-B782-5E063522DACC}" type="parTrans" cxnId="{B4AD3507-C1E8-47E4-AB80-9A64119C7C01}">
      <dgm:prSet/>
      <dgm:spPr/>
      <dgm:t>
        <a:bodyPr/>
        <a:lstStyle/>
        <a:p>
          <a:endParaRPr lang="en-US"/>
        </a:p>
      </dgm:t>
    </dgm:pt>
    <dgm:pt modelId="{A5C82F72-8943-48CB-BEBE-528EBE85F8F3}" type="sibTrans" cxnId="{B4AD3507-C1E8-47E4-AB80-9A64119C7C01}">
      <dgm:prSet/>
      <dgm:spPr/>
      <dgm:t>
        <a:bodyPr/>
        <a:lstStyle/>
        <a:p>
          <a:endParaRPr lang="en-US"/>
        </a:p>
      </dgm:t>
    </dgm:pt>
    <dgm:pt modelId="{9BFDA84F-6B79-4609-B4FF-FFF20826D099}">
      <dgm:prSet custT="1"/>
      <dgm:spPr/>
      <dgm:t>
        <a:bodyPr/>
        <a:lstStyle/>
        <a:p>
          <a:r>
            <a:rPr lang="en-US" sz="1800" b="1" i="0" dirty="0">
              <a:latin typeface="Arial" panose="020B0604020202020204" pitchFamily="34" charset="0"/>
              <a:cs typeface="Arial" panose="020B0604020202020204" pitchFamily="34" charset="0"/>
            </a:rPr>
            <a:t>Action/process to eliminate the cause of a detected non-conformity or other undesirable situation</a:t>
          </a:r>
        </a:p>
      </dgm:t>
    </dgm:pt>
    <dgm:pt modelId="{F4FF6858-A9E0-4BFC-A94C-CCE5792ECEA9}" type="parTrans" cxnId="{B50360AD-251E-486C-8EF3-6F26C1A4EEAD}">
      <dgm:prSet/>
      <dgm:spPr/>
      <dgm:t>
        <a:bodyPr/>
        <a:lstStyle/>
        <a:p>
          <a:endParaRPr lang="en-US"/>
        </a:p>
      </dgm:t>
    </dgm:pt>
    <dgm:pt modelId="{03DEF9A7-A4E3-49DB-B785-815543FDA2F2}" type="sibTrans" cxnId="{B50360AD-251E-486C-8EF3-6F26C1A4EEAD}">
      <dgm:prSet/>
      <dgm:spPr/>
      <dgm:t>
        <a:bodyPr/>
        <a:lstStyle/>
        <a:p>
          <a:endParaRPr lang="en-US"/>
        </a:p>
      </dgm:t>
    </dgm:pt>
    <dgm:pt modelId="{E4CCF23D-6B19-431A-82D7-0B1CB8493B6F}" type="pres">
      <dgm:prSet presAssocID="{638AA89B-5859-4A0A-90D4-F3A1AC138C0A}" presName="linear" presStyleCnt="0">
        <dgm:presLayoutVars>
          <dgm:animLvl val="lvl"/>
          <dgm:resizeHandles val="exact"/>
        </dgm:presLayoutVars>
      </dgm:prSet>
      <dgm:spPr/>
    </dgm:pt>
    <dgm:pt modelId="{4EB412BA-B41A-47FA-BF8A-F892A3BE9516}" type="pres">
      <dgm:prSet presAssocID="{646BE54A-BD27-4811-B251-7F87375BF64A}" presName="parentText" presStyleLbl="node1" presStyleIdx="0" presStyleCnt="4">
        <dgm:presLayoutVars>
          <dgm:chMax val="0"/>
          <dgm:bulletEnabled val="1"/>
        </dgm:presLayoutVars>
      </dgm:prSet>
      <dgm:spPr/>
    </dgm:pt>
    <dgm:pt modelId="{44D51482-F5B1-424C-A5C8-2C8B63D2CD04}" type="pres">
      <dgm:prSet presAssocID="{C7706CE3-CEE3-4545-90AF-A3A0D2D08002}" presName="spacer" presStyleCnt="0"/>
      <dgm:spPr/>
    </dgm:pt>
    <dgm:pt modelId="{7A149281-58D0-40A9-B1B8-36A65316E279}" type="pres">
      <dgm:prSet presAssocID="{A042CFDA-4BB9-4B6B-A2EC-5ACB430A0828}" presName="parentText" presStyleLbl="node1" presStyleIdx="1" presStyleCnt="4">
        <dgm:presLayoutVars>
          <dgm:chMax val="0"/>
          <dgm:bulletEnabled val="1"/>
        </dgm:presLayoutVars>
      </dgm:prSet>
      <dgm:spPr/>
    </dgm:pt>
    <dgm:pt modelId="{11FBABA4-3806-4A06-BC37-8D21372AFF43}" type="pres">
      <dgm:prSet presAssocID="{0FAE6F0E-F745-42E2-A575-D6216AA8682A}" presName="spacer" presStyleCnt="0"/>
      <dgm:spPr/>
    </dgm:pt>
    <dgm:pt modelId="{F6D22E2B-C389-49B0-8004-D12FDB12AF2D}" type="pres">
      <dgm:prSet presAssocID="{1AFEBBBC-CB03-43BF-B01F-4C92F6F48A81}" presName="parentText" presStyleLbl="node1" presStyleIdx="2" presStyleCnt="4">
        <dgm:presLayoutVars>
          <dgm:chMax val="0"/>
          <dgm:bulletEnabled val="1"/>
        </dgm:presLayoutVars>
      </dgm:prSet>
      <dgm:spPr/>
    </dgm:pt>
    <dgm:pt modelId="{AEE029BF-550B-4933-B9A5-42E417A96003}" type="pres">
      <dgm:prSet presAssocID="{A5C82F72-8943-48CB-BEBE-528EBE85F8F3}" presName="spacer" presStyleCnt="0"/>
      <dgm:spPr/>
    </dgm:pt>
    <dgm:pt modelId="{4660FD9F-04E9-4868-BD51-34E1F1EBA336}" type="pres">
      <dgm:prSet presAssocID="{9BFDA84F-6B79-4609-B4FF-FFF20826D099}" presName="parentText" presStyleLbl="node1" presStyleIdx="3" presStyleCnt="4">
        <dgm:presLayoutVars>
          <dgm:chMax val="0"/>
          <dgm:bulletEnabled val="1"/>
        </dgm:presLayoutVars>
      </dgm:prSet>
      <dgm:spPr/>
    </dgm:pt>
  </dgm:ptLst>
  <dgm:cxnLst>
    <dgm:cxn modelId="{53CA9F06-66E2-4FB4-B7D8-F7D609202134}" srcId="{638AA89B-5859-4A0A-90D4-F3A1AC138C0A}" destId="{A042CFDA-4BB9-4B6B-A2EC-5ACB430A0828}" srcOrd="1" destOrd="0" parTransId="{FE0DBEFB-17D5-4261-AC14-972701C71870}" sibTransId="{0FAE6F0E-F745-42E2-A575-D6216AA8682A}"/>
    <dgm:cxn modelId="{B4AD3507-C1E8-47E4-AB80-9A64119C7C01}" srcId="{638AA89B-5859-4A0A-90D4-F3A1AC138C0A}" destId="{1AFEBBBC-CB03-43BF-B01F-4C92F6F48A81}" srcOrd="2" destOrd="0" parTransId="{E98BBB57-45E6-427C-B782-5E063522DACC}" sibTransId="{A5C82F72-8943-48CB-BEBE-528EBE85F8F3}"/>
    <dgm:cxn modelId="{6AC15821-F672-40F9-9373-F4316B2FD981}" type="presOf" srcId="{646BE54A-BD27-4811-B251-7F87375BF64A}" destId="{4EB412BA-B41A-47FA-BF8A-F892A3BE9516}" srcOrd="0" destOrd="0" presId="urn:microsoft.com/office/officeart/2005/8/layout/vList2"/>
    <dgm:cxn modelId="{C2C01963-BB4D-4CE3-BB28-7B0BF72FFD00}" type="presOf" srcId="{A042CFDA-4BB9-4B6B-A2EC-5ACB430A0828}" destId="{7A149281-58D0-40A9-B1B8-36A65316E279}" srcOrd="0" destOrd="0" presId="urn:microsoft.com/office/officeart/2005/8/layout/vList2"/>
    <dgm:cxn modelId="{E0123D9F-F9DB-47DC-8690-2D0A00D1F21E}" srcId="{638AA89B-5859-4A0A-90D4-F3A1AC138C0A}" destId="{646BE54A-BD27-4811-B251-7F87375BF64A}" srcOrd="0" destOrd="0" parTransId="{2DE66DFA-8207-46DA-91F6-29F1CE61EC63}" sibTransId="{C7706CE3-CEE3-4545-90AF-A3A0D2D08002}"/>
    <dgm:cxn modelId="{5B3DEEA4-5C14-450D-A70F-619E09FFA6D8}" type="presOf" srcId="{1AFEBBBC-CB03-43BF-B01F-4C92F6F48A81}" destId="{F6D22E2B-C389-49B0-8004-D12FDB12AF2D}" srcOrd="0" destOrd="0" presId="urn:microsoft.com/office/officeart/2005/8/layout/vList2"/>
    <dgm:cxn modelId="{B50360AD-251E-486C-8EF3-6F26C1A4EEAD}" srcId="{638AA89B-5859-4A0A-90D4-F3A1AC138C0A}" destId="{9BFDA84F-6B79-4609-B4FF-FFF20826D099}" srcOrd="3" destOrd="0" parTransId="{F4FF6858-A9E0-4BFC-A94C-CCE5792ECEA9}" sibTransId="{03DEF9A7-A4E3-49DB-B785-815543FDA2F2}"/>
    <dgm:cxn modelId="{04CBAEB3-28E1-4E21-8DED-209ED531B157}" type="presOf" srcId="{638AA89B-5859-4A0A-90D4-F3A1AC138C0A}" destId="{E4CCF23D-6B19-431A-82D7-0B1CB8493B6F}" srcOrd="0" destOrd="0" presId="urn:microsoft.com/office/officeart/2005/8/layout/vList2"/>
    <dgm:cxn modelId="{7630D6C1-FF39-4D44-BAC1-3E6FD7921A59}" type="presOf" srcId="{9BFDA84F-6B79-4609-B4FF-FFF20826D099}" destId="{4660FD9F-04E9-4868-BD51-34E1F1EBA336}" srcOrd="0" destOrd="0" presId="urn:microsoft.com/office/officeart/2005/8/layout/vList2"/>
    <dgm:cxn modelId="{B9FCA7B4-D17B-4721-81C7-1CE97B2DA888}" type="presParOf" srcId="{E4CCF23D-6B19-431A-82D7-0B1CB8493B6F}" destId="{4EB412BA-B41A-47FA-BF8A-F892A3BE9516}" srcOrd="0" destOrd="0" presId="urn:microsoft.com/office/officeart/2005/8/layout/vList2"/>
    <dgm:cxn modelId="{1B809B74-345A-4912-A261-26BE005CCF85}" type="presParOf" srcId="{E4CCF23D-6B19-431A-82D7-0B1CB8493B6F}" destId="{44D51482-F5B1-424C-A5C8-2C8B63D2CD04}" srcOrd="1" destOrd="0" presId="urn:microsoft.com/office/officeart/2005/8/layout/vList2"/>
    <dgm:cxn modelId="{6DDF5A24-949C-4C39-B454-12C8D9058E61}" type="presParOf" srcId="{E4CCF23D-6B19-431A-82D7-0B1CB8493B6F}" destId="{7A149281-58D0-40A9-B1B8-36A65316E279}" srcOrd="2" destOrd="0" presId="urn:microsoft.com/office/officeart/2005/8/layout/vList2"/>
    <dgm:cxn modelId="{09A28EC0-6BE8-4460-8F78-5BFBE07D8DBA}" type="presParOf" srcId="{E4CCF23D-6B19-431A-82D7-0B1CB8493B6F}" destId="{11FBABA4-3806-4A06-BC37-8D21372AFF43}" srcOrd="3" destOrd="0" presId="urn:microsoft.com/office/officeart/2005/8/layout/vList2"/>
    <dgm:cxn modelId="{0C19A303-F505-4AEF-A134-C36E6DF0F21F}" type="presParOf" srcId="{E4CCF23D-6B19-431A-82D7-0B1CB8493B6F}" destId="{F6D22E2B-C389-49B0-8004-D12FDB12AF2D}" srcOrd="4" destOrd="0" presId="urn:microsoft.com/office/officeart/2005/8/layout/vList2"/>
    <dgm:cxn modelId="{5C4DDAE7-1050-4768-8925-1113F1B510C1}" type="presParOf" srcId="{E4CCF23D-6B19-431A-82D7-0B1CB8493B6F}" destId="{AEE029BF-550B-4933-B9A5-42E417A96003}" srcOrd="5" destOrd="0" presId="urn:microsoft.com/office/officeart/2005/8/layout/vList2"/>
    <dgm:cxn modelId="{C7D96769-5319-420F-9C6E-D47CAD3F8F49}" type="presParOf" srcId="{E4CCF23D-6B19-431A-82D7-0B1CB8493B6F}" destId="{4660FD9F-04E9-4868-BD51-34E1F1EBA336}" srcOrd="6"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9.xml><?xml version="1.0" encoding="utf-8"?>
<dgm:dataModel xmlns:dgm="http://schemas.openxmlformats.org/drawingml/2006/diagram" xmlns:a="http://schemas.openxmlformats.org/drawingml/2006/main">
  <dgm:ptLst>
    <dgm:pt modelId="{8576959F-32ED-4BB0-97C0-D4767720FC35}" type="doc">
      <dgm:prSet loTypeId="urn:microsoft.com/office/officeart/2016/7/layout/VerticalDownArrowProcess" loCatId="process" qsTypeId="urn:microsoft.com/office/officeart/2005/8/quickstyle/simple4" qsCatId="simple" csTypeId="urn:microsoft.com/office/officeart/2005/8/colors/colorful1" csCatId="colorful" phldr="1"/>
      <dgm:spPr/>
      <dgm:t>
        <a:bodyPr/>
        <a:lstStyle/>
        <a:p>
          <a:endParaRPr lang="en-US"/>
        </a:p>
      </dgm:t>
    </dgm:pt>
    <dgm:pt modelId="{18FC1B6A-2521-4CAA-8776-A6AF8019B66E}">
      <dgm:prSet custT="1"/>
      <dgm:spPr>
        <a:solidFill>
          <a:schemeClr val="accent2"/>
        </a:solidFill>
        <a:ln>
          <a:solidFill>
            <a:schemeClr val="accent2"/>
          </a:solidFill>
        </a:ln>
      </dgm:spPr>
      <dgm:t>
        <a:bodyPr/>
        <a:lstStyle/>
        <a:p>
          <a:r>
            <a:rPr lang="en-US" sz="1800" b="1" i="0" dirty="0">
              <a:latin typeface="Arial" panose="020B0604020202020204" pitchFamily="34" charset="0"/>
              <a:cs typeface="Arial" panose="020B0604020202020204" pitchFamily="34" charset="0"/>
            </a:rPr>
            <a:t>IDENTIFY</a:t>
          </a:r>
        </a:p>
      </dgm:t>
    </dgm:pt>
    <dgm:pt modelId="{8A742DC0-836E-4417-8E0B-996D4F193E9E}" type="parTrans" cxnId="{FF500B2A-B70E-405A-9868-728795F55E12}">
      <dgm:prSet/>
      <dgm:spPr/>
      <dgm:t>
        <a:bodyPr/>
        <a:lstStyle/>
        <a:p>
          <a:endParaRPr lang="en-US"/>
        </a:p>
      </dgm:t>
    </dgm:pt>
    <dgm:pt modelId="{0CDB782F-84CA-4DB7-9039-4F4AF7AF257C}" type="sibTrans" cxnId="{FF500B2A-B70E-405A-9868-728795F55E12}">
      <dgm:prSet/>
      <dgm:spPr/>
      <dgm:t>
        <a:bodyPr/>
        <a:lstStyle/>
        <a:p>
          <a:endParaRPr lang="en-US"/>
        </a:p>
      </dgm:t>
    </dgm:pt>
    <dgm:pt modelId="{EC3BC5C9-835A-484C-B952-0BEBEEA38C2C}">
      <dgm:prSet custT="1"/>
      <dgm:spPr>
        <a:solidFill>
          <a:schemeClr val="accent2">
            <a:alpha val="90000"/>
          </a:schemeClr>
        </a:solidFill>
      </dgm:spPr>
      <dgm:t>
        <a:bodyPr/>
        <a:lstStyle/>
        <a:p>
          <a:r>
            <a:rPr lang="en-US" sz="1800" b="1" i="0" dirty="0">
              <a:solidFill>
                <a:schemeClr val="bg1"/>
              </a:solidFill>
              <a:latin typeface="Arial" panose="020B0604020202020204" pitchFamily="34" charset="0"/>
              <a:cs typeface="Arial" panose="020B0604020202020204" pitchFamily="34" charset="0"/>
            </a:rPr>
            <a:t>IDENTIFY the issue/event/deviation</a:t>
          </a:r>
        </a:p>
      </dgm:t>
    </dgm:pt>
    <dgm:pt modelId="{8FBE0CEA-0D55-4DBA-9761-878D8738BB19}" type="parTrans" cxnId="{DA257633-23CF-44DD-B182-B60BDAE0F76D}">
      <dgm:prSet/>
      <dgm:spPr/>
      <dgm:t>
        <a:bodyPr/>
        <a:lstStyle/>
        <a:p>
          <a:endParaRPr lang="en-US"/>
        </a:p>
      </dgm:t>
    </dgm:pt>
    <dgm:pt modelId="{F5A3E8E0-3EEB-40AE-90E1-58ED3680DCEC}" type="sibTrans" cxnId="{DA257633-23CF-44DD-B182-B60BDAE0F76D}">
      <dgm:prSet/>
      <dgm:spPr/>
      <dgm:t>
        <a:bodyPr/>
        <a:lstStyle/>
        <a:p>
          <a:endParaRPr lang="en-US"/>
        </a:p>
      </dgm:t>
    </dgm:pt>
    <dgm:pt modelId="{7A894916-46EA-4138-8C13-DD4C8488042F}">
      <dgm:prSet custT="1"/>
      <dgm:spPr>
        <a:solidFill>
          <a:schemeClr val="accent3"/>
        </a:solidFill>
        <a:ln>
          <a:solidFill>
            <a:schemeClr val="accent3"/>
          </a:solidFill>
        </a:ln>
      </dgm:spPr>
      <dgm:t>
        <a:bodyPr/>
        <a:lstStyle/>
        <a:p>
          <a:r>
            <a:rPr lang="en-US" sz="1800" b="1" i="0" dirty="0">
              <a:latin typeface="Arial" panose="020B0604020202020204" pitchFamily="34" charset="0"/>
              <a:cs typeface="Arial" panose="020B0604020202020204" pitchFamily="34" charset="0"/>
            </a:rPr>
            <a:t>EVALUATE</a:t>
          </a:r>
        </a:p>
      </dgm:t>
    </dgm:pt>
    <dgm:pt modelId="{1698636B-89FB-4BEE-86A0-A6F5A0412281}" type="parTrans" cxnId="{DDDCA978-702C-45F8-A685-D56224A3C976}">
      <dgm:prSet/>
      <dgm:spPr/>
      <dgm:t>
        <a:bodyPr/>
        <a:lstStyle/>
        <a:p>
          <a:endParaRPr lang="en-US"/>
        </a:p>
      </dgm:t>
    </dgm:pt>
    <dgm:pt modelId="{0360DCEB-152A-471F-B264-A7E85F9951C9}" type="sibTrans" cxnId="{DDDCA978-702C-45F8-A685-D56224A3C976}">
      <dgm:prSet/>
      <dgm:spPr/>
      <dgm:t>
        <a:bodyPr/>
        <a:lstStyle/>
        <a:p>
          <a:endParaRPr lang="en-US"/>
        </a:p>
      </dgm:t>
    </dgm:pt>
    <dgm:pt modelId="{2EBDCA72-714F-45E8-B159-AB9F3C98CA64}">
      <dgm:prSet custT="1"/>
      <dgm:spPr>
        <a:solidFill>
          <a:schemeClr val="accent3">
            <a:alpha val="90000"/>
          </a:schemeClr>
        </a:solidFill>
      </dgm:spPr>
      <dgm:t>
        <a:bodyPr/>
        <a:lstStyle/>
        <a:p>
          <a:r>
            <a:rPr lang="en-US" sz="1800" b="1" i="0" dirty="0">
              <a:solidFill>
                <a:schemeClr val="bg1"/>
              </a:solidFill>
              <a:latin typeface="Arial" panose="020B0604020202020204" pitchFamily="34" charset="0"/>
              <a:cs typeface="Arial" panose="020B0604020202020204" pitchFamily="34" charset="0"/>
            </a:rPr>
            <a:t>EVALUATE the extent of the issues and ASSESS the risk of harm for subjects</a:t>
          </a:r>
        </a:p>
      </dgm:t>
    </dgm:pt>
    <dgm:pt modelId="{B7265598-1512-44FD-825F-89E8B55FF7A7}" type="parTrans" cxnId="{A8B5DA76-3367-4D4B-8DDB-1179DB39FB8C}">
      <dgm:prSet/>
      <dgm:spPr/>
      <dgm:t>
        <a:bodyPr/>
        <a:lstStyle/>
        <a:p>
          <a:endParaRPr lang="en-US"/>
        </a:p>
      </dgm:t>
    </dgm:pt>
    <dgm:pt modelId="{1D916029-D848-4EA7-B39E-16B530BF64CB}" type="sibTrans" cxnId="{A8B5DA76-3367-4D4B-8DDB-1179DB39FB8C}">
      <dgm:prSet/>
      <dgm:spPr/>
      <dgm:t>
        <a:bodyPr/>
        <a:lstStyle/>
        <a:p>
          <a:endParaRPr lang="en-US"/>
        </a:p>
      </dgm:t>
    </dgm:pt>
    <dgm:pt modelId="{060CD39D-DCCB-4C9F-B3F4-106474503CE3}">
      <dgm:prSet custT="1"/>
      <dgm:spPr>
        <a:solidFill>
          <a:schemeClr val="accent4"/>
        </a:solidFill>
        <a:ln>
          <a:solidFill>
            <a:schemeClr val="accent4"/>
          </a:solidFill>
        </a:ln>
      </dgm:spPr>
      <dgm:t>
        <a:bodyPr/>
        <a:lstStyle/>
        <a:p>
          <a:r>
            <a:rPr lang="en-US" sz="1800" b="1" i="0">
              <a:latin typeface="Arial" panose="020B0604020202020204" pitchFamily="34" charset="0"/>
              <a:cs typeface="Arial" panose="020B0604020202020204" pitchFamily="34" charset="0"/>
            </a:rPr>
            <a:t>CORRECT</a:t>
          </a:r>
        </a:p>
      </dgm:t>
    </dgm:pt>
    <dgm:pt modelId="{6DA510C1-ABC3-40FE-8519-E4F28702BE8F}" type="parTrans" cxnId="{88DEF55D-1614-465D-A51F-8C65A1029271}">
      <dgm:prSet/>
      <dgm:spPr/>
      <dgm:t>
        <a:bodyPr/>
        <a:lstStyle/>
        <a:p>
          <a:endParaRPr lang="en-US"/>
        </a:p>
      </dgm:t>
    </dgm:pt>
    <dgm:pt modelId="{0EEF81EB-AE97-46E4-8C70-1ABA5272D6EC}" type="sibTrans" cxnId="{88DEF55D-1614-465D-A51F-8C65A1029271}">
      <dgm:prSet/>
      <dgm:spPr/>
      <dgm:t>
        <a:bodyPr/>
        <a:lstStyle/>
        <a:p>
          <a:endParaRPr lang="en-US"/>
        </a:p>
      </dgm:t>
    </dgm:pt>
    <dgm:pt modelId="{36CCFDF7-F5B1-46DA-A891-E292F0C2A7A8}">
      <dgm:prSet custT="1"/>
      <dgm:spPr>
        <a:solidFill>
          <a:schemeClr val="accent4">
            <a:alpha val="90000"/>
          </a:schemeClr>
        </a:solidFill>
      </dgm:spPr>
      <dgm:t>
        <a:bodyPr/>
        <a:lstStyle/>
        <a:p>
          <a:r>
            <a:rPr lang="en-US" sz="1800" b="1" i="0" dirty="0">
              <a:solidFill>
                <a:schemeClr val="bg1"/>
              </a:solidFill>
              <a:latin typeface="Arial" panose="020B0604020202020204" pitchFamily="34" charset="0"/>
              <a:cs typeface="Arial" panose="020B0604020202020204" pitchFamily="34" charset="0"/>
            </a:rPr>
            <a:t>CORRECT the issue: develop REACTIVE steps to correct the immediate problem </a:t>
          </a:r>
        </a:p>
      </dgm:t>
    </dgm:pt>
    <dgm:pt modelId="{90A03952-D588-4B2A-AD1E-77F343B35F8F}" type="parTrans" cxnId="{BC9AAE33-1A59-4F7A-9484-744D840F67B5}">
      <dgm:prSet/>
      <dgm:spPr/>
      <dgm:t>
        <a:bodyPr/>
        <a:lstStyle/>
        <a:p>
          <a:endParaRPr lang="en-US"/>
        </a:p>
      </dgm:t>
    </dgm:pt>
    <dgm:pt modelId="{74319A9D-229B-46D7-8ACD-FD546C7948E4}" type="sibTrans" cxnId="{BC9AAE33-1A59-4F7A-9484-744D840F67B5}">
      <dgm:prSet/>
      <dgm:spPr/>
      <dgm:t>
        <a:bodyPr/>
        <a:lstStyle/>
        <a:p>
          <a:endParaRPr lang="en-US"/>
        </a:p>
      </dgm:t>
    </dgm:pt>
    <dgm:pt modelId="{BF7F895E-4675-4387-8994-76F4CF7ED9D6}">
      <dgm:prSet custT="1"/>
      <dgm:spPr>
        <a:solidFill>
          <a:schemeClr val="accent5"/>
        </a:solidFill>
        <a:ln>
          <a:solidFill>
            <a:schemeClr val="accent5"/>
          </a:solidFill>
        </a:ln>
      </dgm:spPr>
      <dgm:t>
        <a:bodyPr/>
        <a:lstStyle/>
        <a:p>
          <a:r>
            <a:rPr lang="en-US" sz="1800" b="1" i="0">
              <a:latin typeface="Arial" panose="020B0604020202020204" pitchFamily="34" charset="0"/>
              <a:cs typeface="Arial" panose="020B0604020202020204" pitchFamily="34" charset="0"/>
            </a:rPr>
            <a:t>UNDERSTAND</a:t>
          </a:r>
        </a:p>
      </dgm:t>
    </dgm:pt>
    <dgm:pt modelId="{66CC90A4-52B8-48F8-9691-6DA01BB59AD1}" type="parTrans" cxnId="{2833C8F9-8A73-483A-A9A9-AE728A86FD7D}">
      <dgm:prSet/>
      <dgm:spPr/>
      <dgm:t>
        <a:bodyPr/>
        <a:lstStyle/>
        <a:p>
          <a:endParaRPr lang="en-US"/>
        </a:p>
      </dgm:t>
    </dgm:pt>
    <dgm:pt modelId="{57C22F6E-5C49-4285-8F63-CF84A28CDB73}" type="sibTrans" cxnId="{2833C8F9-8A73-483A-A9A9-AE728A86FD7D}">
      <dgm:prSet/>
      <dgm:spPr/>
      <dgm:t>
        <a:bodyPr/>
        <a:lstStyle/>
        <a:p>
          <a:endParaRPr lang="en-US"/>
        </a:p>
      </dgm:t>
    </dgm:pt>
    <dgm:pt modelId="{7AC49E90-7EE2-43BF-9DA1-9FB6EE913EBF}">
      <dgm:prSet custT="1"/>
      <dgm:spPr>
        <a:solidFill>
          <a:schemeClr val="accent5">
            <a:alpha val="90000"/>
          </a:schemeClr>
        </a:solidFill>
      </dgm:spPr>
      <dgm:t>
        <a:bodyPr/>
        <a:lstStyle/>
        <a:p>
          <a:r>
            <a:rPr lang="en-US" sz="1800" b="1" i="0" dirty="0">
              <a:solidFill>
                <a:schemeClr val="bg1"/>
              </a:solidFill>
              <a:latin typeface="Arial" panose="020B0604020202020204" pitchFamily="34" charset="0"/>
              <a:cs typeface="Arial" panose="020B0604020202020204" pitchFamily="34" charset="0"/>
            </a:rPr>
            <a:t>UNDERSTAND the issue: IDENTIFY  and ANALYZE the underlying cause(s) and extent of the problem(s)  </a:t>
          </a:r>
        </a:p>
      </dgm:t>
    </dgm:pt>
    <dgm:pt modelId="{9CF1E7CB-AA82-49C8-9CC1-1D9E4E6B6881}" type="parTrans" cxnId="{B261EF47-BC2B-4F56-8C07-8FC6126C280D}">
      <dgm:prSet/>
      <dgm:spPr/>
      <dgm:t>
        <a:bodyPr/>
        <a:lstStyle/>
        <a:p>
          <a:endParaRPr lang="en-US"/>
        </a:p>
      </dgm:t>
    </dgm:pt>
    <dgm:pt modelId="{363D035A-F7D1-4D58-899C-7DE333BE58F2}" type="sibTrans" cxnId="{B261EF47-BC2B-4F56-8C07-8FC6126C280D}">
      <dgm:prSet/>
      <dgm:spPr/>
      <dgm:t>
        <a:bodyPr/>
        <a:lstStyle/>
        <a:p>
          <a:endParaRPr lang="en-US"/>
        </a:p>
      </dgm:t>
    </dgm:pt>
    <dgm:pt modelId="{7B725FA7-2AB6-4C2B-BB65-7F19E1235092}" type="pres">
      <dgm:prSet presAssocID="{8576959F-32ED-4BB0-97C0-D4767720FC35}" presName="Name0" presStyleCnt="0">
        <dgm:presLayoutVars>
          <dgm:dir/>
          <dgm:animLvl val="lvl"/>
          <dgm:resizeHandles val="exact"/>
        </dgm:presLayoutVars>
      </dgm:prSet>
      <dgm:spPr/>
    </dgm:pt>
    <dgm:pt modelId="{5FF29AB4-CAEF-4DC9-9EA9-6B0F30242CAA}" type="pres">
      <dgm:prSet presAssocID="{BF7F895E-4675-4387-8994-76F4CF7ED9D6}" presName="boxAndChildren" presStyleCnt="0"/>
      <dgm:spPr/>
    </dgm:pt>
    <dgm:pt modelId="{18D9D27E-69FF-47DF-993C-2D2B37AB1019}" type="pres">
      <dgm:prSet presAssocID="{BF7F895E-4675-4387-8994-76F4CF7ED9D6}" presName="parentTextBox" presStyleLbl="alignNode1" presStyleIdx="0" presStyleCnt="4"/>
      <dgm:spPr/>
    </dgm:pt>
    <dgm:pt modelId="{0D8A5DE5-1E8F-4E49-A1CB-94332E2C1CDE}" type="pres">
      <dgm:prSet presAssocID="{BF7F895E-4675-4387-8994-76F4CF7ED9D6}" presName="descendantBox" presStyleLbl="bgAccFollowNode1" presStyleIdx="0" presStyleCnt="4"/>
      <dgm:spPr/>
    </dgm:pt>
    <dgm:pt modelId="{63F71925-2C62-4359-814C-3FB2F527BB8A}" type="pres">
      <dgm:prSet presAssocID="{0EEF81EB-AE97-46E4-8C70-1ABA5272D6EC}" presName="sp" presStyleCnt="0"/>
      <dgm:spPr/>
    </dgm:pt>
    <dgm:pt modelId="{688273C0-3505-40EF-BD39-9E721771ED2C}" type="pres">
      <dgm:prSet presAssocID="{060CD39D-DCCB-4C9F-B3F4-106474503CE3}" presName="arrowAndChildren" presStyleCnt="0"/>
      <dgm:spPr/>
    </dgm:pt>
    <dgm:pt modelId="{F9B02449-19D7-4F5C-97D8-C76F631D7B0B}" type="pres">
      <dgm:prSet presAssocID="{060CD39D-DCCB-4C9F-B3F4-106474503CE3}" presName="parentTextArrow" presStyleLbl="node1" presStyleIdx="0" presStyleCnt="0"/>
      <dgm:spPr/>
    </dgm:pt>
    <dgm:pt modelId="{C7B242E7-2555-4034-8011-169978895BA0}" type="pres">
      <dgm:prSet presAssocID="{060CD39D-DCCB-4C9F-B3F4-106474503CE3}" presName="arrow" presStyleLbl="alignNode1" presStyleIdx="1" presStyleCnt="4"/>
      <dgm:spPr/>
    </dgm:pt>
    <dgm:pt modelId="{EA05A0BB-8D64-4852-B52B-422BAC7425E6}" type="pres">
      <dgm:prSet presAssocID="{060CD39D-DCCB-4C9F-B3F4-106474503CE3}" presName="descendantArrow" presStyleLbl="bgAccFollowNode1" presStyleIdx="1" presStyleCnt="4"/>
      <dgm:spPr/>
    </dgm:pt>
    <dgm:pt modelId="{AF5BD7CF-EE06-4E78-8D1C-7D91BA793FB2}" type="pres">
      <dgm:prSet presAssocID="{0360DCEB-152A-471F-B264-A7E85F9951C9}" presName="sp" presStyleCnt="0"/>
      <dgm:spPr/>
    </dgm:pt>
    <dgm:pt modelId="{09C3E823-F817-46CC-9C4B-DB0BD379D136}" type="pres">
      <dgm:prSet presAssocID="{7A894916-46EA-4138-8C13-DD4C8488042F}" presName="arrowAndChildren" presStyleCnt="0"/>
      <dgm:spPr/>
    </dgm:pt>
    <dgm:pt modelId="{487504B7-9075-44BC-B92E-C32FAEB2CC4F}" type="pres">
      <dgm:prSet presAssocID="{7A894916-46EA-4138-8C13-DD4C8488042F}" presName="parentTextArrow" presStyleLbl="node1" presStyleIdx="0" presStyleCnt="0"/>
      <dgm:spPr/>
    </dgm:pt>
    <dgm:pt modelId="{DA9FCCEE-8A14-42E7-A4E0-D37F18622FBE}" type="pres">
      <dgm:prSet presAssocID="{7A894916-46EA-4138-8C13-DD4C8488042F}" presName="arrow" presStyleLbl="alignNode1" presStyleIdx="2" presStyleCnt="4"/>
      <dgm:spPr/>
    </dgm:pt>
    <dgm:pt modelId="{89F9735C-DCF2-44A1-8FB9-84012D4F3779}" type="pres">
      <dgm:prSet presAssocID="{7A894916-46EA-4138-8C13-DD4C8488042F}" presName="descendantArrow" presStyleLbl="bgAccFollowNode1" presStyleIdx="2" presStyleCnt="4"/>
      <dgm:spPr/>
    </dgm:pt>
    <dgm:pt modelId="{28177CC3-6A59-4603-A34A-0DE1851BAEB1}" type="pres">
      <dgm:prSet presAssocID="{0CDB782F-84CA-4DB7-9039-4F4AF7AF257C}" presName="sp" presStyleCnt="0"/>
      <dgm:spPr/>
    </dgm:pt>
    <dgm:pt modelId="{5CA392F1-F3DF-47D9-A3C2-D01E02978588}" type="pres">
      <dgm:prSet presAssocID="{18FC1B6A-2521-4CAA-8776-A6AF8019B66E}" presName="arrowAndChildren" presStyleCnt="0"/>
      <dgm:spPr/>
    </dgm:pt>
    <dgm:pt modelId="{E83A4E62-5A21-48C4-9958-D495ADE5D120}" type="pres">
      <dgm:prSet presAssocID="{18FC1B6A-2521-4CAA-8776-A6AF8019B66E}" presName="parentTextArrow" presStyleLbl="node1" presStyleIdx="0" presStyleCnt="0"/>
      <dgm:spPr/>
    </dgm:pt>
    <dgm:pt modelId="{280D8B8C-55CD-4DF5-81C7-AFBB13B96193}" type="pres">
      <dgm:prSet presAssocID="{18FC1B6A-2521-4CAA-8776-A6AF8019B66E}" presName="arrow" presStyleLbl="alignNode1" presStyleIdx="3" presStyleCnt="4"/>
      <dgm:spPr/>
    </dgm:pt>
    <dgm:pt modelId="{6128CE00-7D0E-4F87-B3BA-C9D2B36D273F}" type="pres">
      <dgm:prSet presAssocID="{18FC1B6A-2521-4CAA-8776-A6AF8019B66E}" presName="descendantArrow" presStyleLbl="bgAccFollowNode1" presStyleIdx="3" presStyleCnt="4"/>
      <dgm:spPr/>
    </dgm:pt>
  </dgm:ptLst>
  <dgm:cxnLst>
    <dgm:cxn modelId="{B05A3A03-B66F-4EA3-9EFE-6E3647451E40}" type="presOf" srcId="{36CCFDF7-F5B1-46DA-A891-E292F0C2A7A8}" destId="{EA05A0BB-8D64-4852-B52B-422BAC7425E6}" srcOrd="0" destOrd="0" presId="urn:microsoft.com/office/officeart/2016/7/layout/VerticalDownArrowProcess"/>
    <dgm:cxn modelId="{11346D06-2309-4C09-9C86-89748BD2AD1B}" type="presOf" srcId="{060CD39D-DCCB-4C9F-B3F4-106474503CE3}" destId="{C7B242E7-2555-4034-8011-169978895BA0}" srcOrd="1" destOrd="0" presId="urn:microsoft.com/office/officeart/2016/7/layout/VerticalDownArrowProcess"/>
    <dgm:cxn modelId="{1FD32727-3BB6-428F-B3E0-BD3713B57946}" type="presOf" srcId="{BF7F895E-4675-4387-8994-76F4CF7ED9D6}" destId="{18D9D27E-69FF-47DF-993C-2D2B37AB1019}" srcOrd="0" destOrd="0" presId="urn:microsoft.com/office/officeart/2016/7/layout/VerticalDownArrowProcess"/>
    <dgm:cxn modelId="{FF500B2A-B70E-405A-9868-728795F55E12}" srcId="{8576959F-32ED-4BB0-97C0-D4767720FC35}" destId="{18FC1B6A-2521-4CAA-8776-A6AF8019B66E}" srcOrd="0" destOrd="0" parTransId="{8A742DC0-836E-4417-8E0B-996D4F193E9E}" sibTransId="{0CDB782F-84CA-4DB7-9039-4F4AF7AF257C}"/>
    <dgm:cxn modelId="{DA257633-23CF-44DD-B182-B60BDAE0F76D}" srcId="{18FC1B6A-2521-4CAA-8776-A6AF8019B66E}" destId="{EC3BC5C9-835A-484C-B952-0BEBEEA38C2C}" srcOrd="0" destOrd="0" parTransId="{8FBE0CEA-0D55-4DBA-9761-878D8738BB19}" sibTransId="{F5A3E8E0-3EEB-40AE-90E1-58ED3680DCEC}"/>
    <dgm:cxn modelId="{BC9AAE33-1A59-4F7A-9484-744D840F67B5}" srcId="{060CD39D-DCCB-4C9F-B3F4-106474503CE3}" destId="{36CCFDF7-F5B1-46DA-A891-E292F0C2A7A8}" srcOrd="0" destOrd="0" parTransId="{90A03952-D588-4B2A-AD1E-77F343B35F8F}" sibTransId="{74319A9D-229B-46D7-8ACD-FD546C7948E4}"/>
    <dgm:cxn modelId="{88DEF55D-1614-465D-A51F-8C65A1029271}" srcId="{8576959F-32ED-4BB0-97C0-D4767720FC35}" destId="{060CD39D-DCCB-4C9F-B3F4-106474503CE3}" srcOrd="2" destOrd="0" parTransId="{6DA510C1-ABC3-40FE-8519-E4F28702BE8F}" sibTransId="{0EEF81EB-AE97-46E4-8C70-1ABA5272D6EC}"/>
    <dgm:cxn modelId="{C4BE5C60-58F0-4795-9924-628F94EAC237}" type="presOf" srcId="{7AC49E90-7EE2-43BF-9DA1-9FB6EE913EBF}" destId="{0D8A5DE5-1E8F-4E49-A1CB-94332E2C1CDE}" srcOrd="0" destOrd="0" presId="urn:microsoft.com/office/officeart/2016/7/layout/VerticalDownArrowProcess"/>
    <dgm:cxn modelId="{0AF9D044-6DFD-465E-8645-A5F09651B78B}" type="presOf" srcId="{060CD39D-DCCB-4C9F-B3F4-106474503CE3}" destId="{F9B02449-19D7-4F5C-97D8-C76F631D7B0B}" srcOrd="0" destOrd="0" presId="urn:microsoft.com/office/officeart/2016/7/layout/VerticalDownArrowProcess"/>
    <dgm:cxn modelId="{B261EF47-BC2B-4F56-8C07-8FC6126C280D}" srcId="{BF7F895E-4675-4387-8994-76F4CF7ED9D6}" destId="{7AC49E90-7EE2-43BF-9DA1-9FB6EE913EBF}" srcOrd="0" destOrd="0" parTransId="{9CF1E7CB-AA82-49C8-9CC1-1D9E4E6B6881}" sibTransId="{363D035A-F7D1-4D58-899C-7DE333BE58F2}"/>
    <dgm:cxn modelId="{747BDE6F-12E1-42AE-9A63-C42D758CA3BE}" type="presOf" srcId="{7A894916-46EA-4138-8C13-DD4C8488042F}" destId="{DA9FCCEE-8A14-42E7-A4E0-D37F18622FBE}" srcOrd="1" destOrd="0" presId="urn:microsoft.com/office/officeart/2016/7/layout/VerticalDownArrowProcess"/>
    <dgm:cxn modelId="{A8B5DA76-3367-4D4B-8DDB-1179DB39FB8C}" srcId="{7A894916-46EA-4138-8C13-DD4C8488042F}" destId="{2EBDCA72-714F-45E8-B159-AB9F3C98CA64}" srcOrd="0" destOrd="0" parTransId="{B7265598-1512-44FD-825F-89E8B55FF7A7}" sibTransId="{1D916029-D848-4EA7-B39E-16B530BF64CB}"/>
    <dgm:cxn modelId="{DDDCA978-702C-45F8-A685-D56224A3C976}" srcId="{8576959F-32ED-4BB0-97C0-D4767720FC35}" destId="{7A894916-46EA-4138-8C13-DD4C8488042F}" srcOrd="1" destOrd="0" parTransId="{1698636B-89FB-4BEE-86A0-A6F5A0412281}" sibTransId="{0360DCEB-152A-471F-B264-A7E85F9951C9}"/>
    <dgm:cxn modelId="{03346085-CCB5-4912-B5BA-B667A1872503}" type="presOf" srcId="{2EBDCA72-714F-45E8-B159-AB9F3C98CA64}" destId="{89F9735C-DCF2-44A1-8FB9-84012D4F3779}" srcOrd="0" destOrd="0" presId="urn:microsoft.com/office/officeart/2016/7/layout/VerticalDownArrowProcess"/>
    <dgm:cxn modelId="{CCAD868D-99D5-45DF-AD8A-D4A3905A708B}" type="presOf" srcId="{7A894916-46EA-4138-8C13-DD4C8488042F}" destId="{487504B7-9075-44BC-B92E-C32FAEB2CC4F}" srcOrd="0" destOrd="0" presId="urn:microsoft.com/office/officeart/2016/7/layout/VerticalDownArrowProcess"/>
    <dgm:cxn modelId="{3C1921A3-CFFC-4AAC-B9D8-40204000A35A}" type="presOf" srcId="{18FC1B6A-2521-4CAA-8776-A6AF8019B66E}" destId="{E83A4E62-5A21-48C4-9958-D495ADE5D120}" srcOrd="0" destOrd="0" presId="urn:microsoft.com/office/officeart/2016/7/layout/VerticalDownArrowProcess"/>
    <dgm:cxn modelId="{C93C48C1-905F-478D-B496-2D68A858FB85}" type="presOf" srcId="{8576959F-32ED-4BB0-97C0-D4767720FC35}" destId="{7B725FA7-2AB6-4C2B-BB65-7F19E1235092}" srcOrd="0" destOrd="0" presId="urn:microsoft.com/office/officeart/2016/7/layout/VerticalDownArrowProcess"/>
    <dgm:cxn modelId="{0E1255C9-3DB2-4C88-BD32-0F6F37F32C24}" type="presOf" srcId="{EC3BC5C9-835A-484C-B952-0BEBEEA38C2C}" destId="{6128CE00-7D0E-4F87-B3BA-C9D2B36D273F}" srcOrd="0" destOrd="0" presId="urn:microsoft.com/office/officeart/2016/7/layout/VerticalDownArrowProcess"/>
    <dgm:cxn modelId="{D3A471DF-84EB-48F8-B1E9-0261E05D86C4}" type="presOf" srcId="{18FC1B6A-2521-4CAA-8776-A6AF8019B66E}" destId="{280D8B8C-55CD-4DF5-81C7-AFBB13B96193}" srcOrd="1" destOrd="0" presId="urn:microsoft.com/office/officeart/2016/7/layout/VerticalDownArrowProcess"/>
    <dgm:cxn modelId="{2833C8F9-8A73-483A-A9A9-AE728A86FD7D}" srcId="{8576959F-32ED-4BB0-97C0-D4767720FC35}" destId="{BF7F895E-4675-4387-8994-76F4CF7ED9D6}" srcOrd="3" destOrd="0" parTransId="{66CC90A4-52B8-48F8-9691-6DA01BB59AD1}" sibTransId="{57C22F6E-5C49-4285-8F63-CF84A28CDB73}"/>
    <dgm:cxn modelId="{86C2FA9C-7F7E-4752-B854-9B22A3828958}" type="presParOf" srcId="{7B725FA7-2AB6-4C2B-BB65-7F19E1235092}" destId="{5FF29AB4-CAEF-4DC9-9EA9-6B0F30242CAA}" srcOrd="0" destOrd="0" presId="urn:microsoft.com/office/officeart/2016/7/layout/VerticalDownArrowProcess"/>
    <dgm:cxn modelId="{2B03DAE1-D221-4A91-8EA1-0EA68BFDB58B}" type="presParOf" srcId="{5FF29AB4-CAEF-4DC9-9EA9-6B0F30242CAA}" destId="{18D9D27E-69FF-47DF-993C-2D2B37AB1019}" srcOrd="0" destOrd="0" presId="urn:microsoft.com/office/officeart/2016/7/layout/VerticalDownArrowProcess"/>
    <dgm:cxn modelId="{D84EC6EB-B93C-4F3D-8CFE-05DC97E5DEAE}" type="presParOf" srcId="{5FF29AB4-CAEF-4DC9-9EA9-6B0F30242CAA}" destId="{0D8A5DE5-1E8F-4E49-A1CB-94332E2C1CDE}" srcOrd="1" destOrd="0" presId="urn:microsoft.com/office/officeart/2016/7/layout/VerticalDownArrowProcess"/>
    <dgm:cxn modelId="{EC354004-A754-4BEE-8E85-C040ED5454AC}" type="presParOf" srcId="{7B725FA7-2AB6-4C2B-BB65-7F19E1235092}" destId="{63F71925-2C62-4359-814C-3FB2F527BB8A}" srcOrd="1" destOrd="0" presId="urn:microsoft.com/office/officeart/2016/7/layout/VerticalDownArrowProcess"/>
    <dgm:cxn modelId="{A6B756A7-46CD-418E-8146-34B404DF2F60}" type="presParOf" srcId="{7B725FA7-2AB6-4C2B-BB65-7F19E1235092}" destId="{688273C0-3505-40EF-BD39-9E721771ED2C}" srcOrd="2" destOrd="0" presId="urn:microsoft.com/office/officeart/2016/7/layout/VerticalDownArrowProcess"/>
    <dgm:cxn modelId="{FFC8B8B2-BCB6-4005-B775-BC43FCC33D34}" type="presParOf" srcId="{688273C0-3505-40EF-BD39-9E721771ED2C}" destId="{F9B02449-19D7-4F5C-97D8-C76F631D7B0B}" srcOrd="0" destOrd="0" presId="urn:microsoft.com/office/officeart/2016/7/layout/VerticalDownArrowProcess"/>
    <dgm:cxn modelId="{95940F63-964E-410A-A03C-890DC49073AB}" type="presParOf" srcId="{688273C0-3505-40EF-BD39-9E721771ED2C}" destId="{C7B242E7-2555-4034-8011-169978895BA0}" srcOrd="1" destOrd="0" presId="urn:microsoft.com/office/officeart/2016/7/layout/VerticalDownArrowProcess"/>
    <dgm:cxn modelId="{7C439C3A-31F1-4B21-B0C9-C6C424EB73C1}" type="presParOf" srcId="{688273C0-3505-40EF-BD39-9E721771ED2C}" destId="{EA05A0BB-8D64-4852-B52B-422BAC7425E6}" srcOrd="2" destOrd="0" presId="urn:microsoft.com/office/officeart/2016/7/layout/VerticalDownArrowProcess"/>
    <dgm:cxn modelId="{0C142E7C-5A22-4424-97E4-9352A56DAC4F}" type="presParOf" srcId="{7B725FA7-2AB6-4C2B-BB65-7F19E1235092}" destId="{AF5BD7CF-EE06-4E78-8D1C-7D91BA793FB2}" srcOrd="3" destOrd="0" presId="urn:microsoft.com/office/officeart/2016/7/layout/VerticalDownArrowProcess"/>
    <dgm:cxn modelId="{EFF94E98-491C-430E-98F9-4AEBCEBBDA81}" type="presParOf" srcId="{7B725FA7-2AB6-4C2B-BB65-7F19E1235092}" destId="{09C3E823-F817-46CC-9C4B-DB0BD379D136}" srcOrd="4" destOrd="0" presId="urn:microsoft.com/office/officeart/2016/7/layout/VerticalDownArrowProcess"/>
    <dgm:cxn modelId="{83EFA455-EC32-4FE5-95A6-3B1E1F3E4404}" type="presParOf" srcId="{09C3E823-F817-46CC-9C4B-DB0BD379D136}" destId="{487504B7-9075-44BC-B92E-C32FAEB2CC4F}" srcOrd="0" destOrd="0" presId="urn:microsoft.com/office/officeart/2016/7/layout/VerticalDownArrowProcess"/>
    <dgm:cxn modelId="{6A595B3D-28D1-4997-9F51-06757150926D}" type="presParOf" srcId="{09C3E823-F817-46CC-9C4B-DB0BD379D136}" destId="{DA9FCCEE-8A14-42E7-A4E0-D37F18622FBE}" srcOrd="1" destOrd="0" presId="urn:microsoft.com/office/officeart/2016/7/layout/VerticalDownArrowProcess"/>
    <dgm:cxn modelId="{669F01CA-F0A0-423B-A0A5-EBD6DFE68B7A}" type="presParOf" srcId="{09C3E823-F817-46CC-9C4B-DB0BD379D136}" destId="{89F9735C-DCF2-44A1-8FB9-84012D4F3779}" srcOrd="2" destOrd="0" presId="urn:microsoft.com/office/officeart/2016/7/layout/VerticalDownArrowProcess"/>
    <dgm:cxn modelId="{E2595960-B535-467C-9616-DB132C2C86F5}" type="presParOf" srcId="{7B725FA7-2AB6-4C2B-BB65-7F19E1235092}" destId="{28177CC3-6A59-4603-A34A-0DE1851BAEB1}" srcOrd="5" destOrd="0" presId="urn:microsoft.com/office/officeart/2016/7/layout/VerticalDownArrowProcess"/>
    <dgm:cxn modelId="{305A74FD-D9D5-4FE9-A3C0-19031B0AFF93}" type="presParOf" srcId="{7B725FA7-2AB6-4C2B-BB65-7F19E1235092}" destId="{5CA392F1-F3DF-47D9-A3C2-D01E02978588}" srcOrd="6" destOrd="0" presId="urn:microsoft.com/office/officeart/2016/7/layout/VerticalDownArrowProcess"/>
    <dgm:cxn modelId="{6A716EF3-42E1-46B8-80D6-E738BC4BD28B}" type="presParOf" srcId="{5CA392F1-F3DF-47D9-A3C2-D01E02978588}" destId="{E83A4E62-5A21-48C4-9958-D495ADE5D120}" srcOrd="0" destOrd="0" presId="urn:microsoft.com/office/officeart/2016/7/layout/VerticalDownArrowProcess"/>
    <dgm:cxn modelId="{265D426E-9A19-456E-BE41-507AAAF3EC72}" type="presParOf" srcId="{5CA392F1-F3DF-47D9-A3C2-D01E02978588}" destId="{280D8B8C-55CD-4DF5-81C7-AFBB13B96193}" srcOrd="1" destOrd="0" presId="urn:microsoft.com/office/officeart/2016/7/layout/VerticalDownArrowProcess"/>
    <dgm:cxn modelId="{7D4F4CF5-556B-416C-8195-EB04223E72FF}" type="presParOf" srcId="{5CA392F1-F3DF-47D9-A3C2-D01E02978588}" destId="{6128CE00-7D0E-4F87-B3BA-C9D2B36D273F}" srcOrd="2" destOrd="0" presId="urn:microsoft.com/office/officeart/2016/7/layout/VerticalDownArrowProces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DB60A02D-643A-4624-95FB-4B16538256CA}" type="doc">
      <dgm:prSet loTypeId="urn:microsoft.com/office/officeart/2018/5/layout/IconCircleLabelList" loCatId="icon" qsTypeId="urn:microsoft.com/office/officeart/2005/8/quickstyle/simple1" qsCatId="simple" csTypeId="urn:microsoft.com/office/officeart/2018/5/colors/Iconchunking_neutralicon_colorful1" csCatId="colorful" phldr="1"/>
      <dgm:spPr/>
      <dgm:t>
        <a:bodyPr/>
        <a:lstStyle/>
        <a:p>
          <a:endParaRPr lang="en-US"/>
        </a:p>
      </dgm:t>
    </dgm:pt>
    <dgm:pt modelId="{E6538426-E81B-41BC-BEF5-825CD0806156}">
      <dgm:prSet custT="1"/>
      <dgm:spPr/>
      <dgm:t>
        <a:bodyPr/>
        <a:lstStyle/>
        <a:p>
          <a:pPr>
            <a:defRPr cap="all"/>
          </a:pPr>
          <a:r>
            <a:rPr lang="en-US" sz="1800" b="1" i="0" dirty="0">
              <a:latin typeface="Arial" panose="020B0604020202020204" pitchFamily="34" charset="0"/>
              <a:cs typeface="Arial" panose="020B0604020202020204" pitchFamily="34" charset="0"/>
            </a:rPr>
            <a:t>Protection of the rights, safety and well-being of subjects</a:t>
          </a:r>
        </a:p>
      </dgm:t>
    </dgm:pt>
    <dgm:pt modelId="{FC1ACB63-6B3A-4E24-8F4D-6BDB19BE0631}" type="parTrans" cxnId="{97F77C0B-599E-4F95-9290-554668FCA280}">
      <dgm:prSet/>
      <dgm:spPr/>
      <dgm:t>
        <a:bodyPr/>
        <a:lstStyle/>
        <a:p>
          <a:endParaRPr lang="en-US"/>
        </a:p>
      </dgm:t>
    </dgm:pt>
    <dgm:pt modelId="{870B42AA-4EA6-44FC-BD9C-CA5D16703D84}" type="sibTrans" cxnId="{97F77C0B-599E-4F95-9290-554668FCA280}">
      <dgm:prSet/>
      <dgm:spPr/>
      <dgm:t>
        <a:bodyPr/>
        <a:lstStyle/>
        <a:p>
          <a:endParaRPr lang="en-US"/>
        </a:p>
      </dgm:t>
    </dgm:pt>
    <dgm:pt modelId="{0121A8A7-4F8F-4680-B5A6-3A12AAEEC79C}">
      <dgm:prSet custT="1"/>
      <dgm:spPr/>
      <dgm:t>
        <a:bodyPr/>
        <a:lstStyle/>
        <a:p>
          <a:pPr>
            <a:defRPr cap="all"/>
          </a:pPr>
          <a:r>
            <a:rPr lang="en-US" sz="1800" b="1" i="0" dirty="0">
              <a:latin typeface="Arial" panose="020B0604020202020204" pitchFamily="34" charset="0"/>
              <a:cs typeface="Arial" panose="020B0604020202020204" pitchFamily="34" charset="0"/>
            </a:rPr>
            <a:t>Assessment of the conduct/progress of the trial </a:t>
          </a:r>
        </a:p>
      </dgm:t>
    </dgm:pt>
    <dgm:pt modelId="{E96BEA66-9319-4A71-A775-D4CBF0BD1D4C}" type="parTrans" cxnId="{A72FF6CF-7713-49EB-B076-6FCDDA5FE1CD}">
      <dgm:prSet/>
      <dgm:spPr/>
      <dgm:t>
        <a:bodyPr/>
        <a:lstStyle/>
        <a:p>
          <a:endParaRPr lang="en-US"/>
        </a:p>
      </dgm:t>
    </dgm:pt>
    <dgm:pt modelId="{71DB071A-A1AB-4A04-8B64-1D4E80215D5C}" type="sibTrans" cxnId="{A72FF6CF-7713-49EB-B076-6FCDDA5FE1CD}">
      <dgm:prSet/>
      <dgm:spPr/>
      <dgm:t>
        <a:bodyPr/>
        <a:lstStyle/>
        <a:p>
          <a:endParaRPr lang="en-US"/>
        </a:p>
      </dgm:t>
    </dgm:pt>
    <dgm:pt modelId="{B81DEE1B-2557-463B-BC9D-9F22D8393D09}">
      <dgm:prSet custT="1"/>
      <dgm:spPr/>
      <dgm:t>
        <a:bodyPr/>
        <a:lstStyle/>
        <a:p>
          <a:pPr>
            <a:defRPr cap="all"/>
          </a:pPr>
          <a:r>
            <a:rPr lang="en-US" sz="1800" b="1" i="0" dirty="0">
              <a:latin typeface="Arial" panose="020B0604020202020204" pitchFamily="34" charset="0"/>
              <a:cs typeface="Arial" panose="020B0604020202020204" pitchFamily="34" charset="0"/>
            </a:rPr>
            <a:t>Evaluation of study compliance</a:t>
          </a:r>
        </a:p>
      </dgm:t>
    </dgm:pt>
    <dgm:pt modelId="{65AE320A-D504-4D4F-B79D-E7B32B8DD58B}" type="parTrans" cxnId="{5C84F9FC-0E32-402C-94A9-B0349834F7AB}">
      <dgm:prSet/>
      <dgm:spPr/>
      <dgm:t>
        <a:bodyPr/>
        <a:lstStyle/>
        <a:p>
          <a:endParaRPr lang="en-US"/>
        </a:p>
      </dgm:t>
    </dgm:pt>
    <dgm:pt modelId="{1B274EA1-C08A-4EA2-8B14-1890A6671972}" type="sibTrans" cxnId="{5C84F9FC-0E32-402C-94A9-B0349834F7AB}">
      <dgm:prSet/>
      <dgm:spPr/>
      <dgm:t>
        <a:bodyPr/>
        <a:lstStyle/>
        <a:p>
          <a:endParaRPr lang="en-US"/>
        </a:p>
      </dgm:t>
    </dgm:pt>
    <dgm:pt modelId="{8053FC16-DADB-4A55-B2FB-CD43E5D927E7}">
      <dgm:prSet custT="1"/>
      <dgm:spPr/>
      <dgm:t>
        <a:bodyPr/>
        <a:lstStyle/>
        <a:p>
          <a:pPr>
            <a:defRPr cap="all"/>
          </a:pPr>
          <a:r>
            <a:rPr lang="en-US" sz="1800" b="1" i="0" dirty="0">
              <a:latin typeface="Arial" panose="020B0604020202020204" pitchFamily="34" charset="0"/>
              <a:cs typeface="Arial" panose="020B0604020202020204" pitchFamily="34" charset="0"/>
            </a:rPr>
            <a:t>Review of the  data for accuracy, completeness, and verifiable from source documents confirming data validity</a:t>
          </a:r>
        </a:p>
      </dgm:t>
    </dgm:pt>
    <dgm:pt modelId="{74CFAFFF-149F-4E44-89B3-CBCDF843E331}" type="parTrans" cxnId="{CC6175BF-D602-42E2-9B89-507AC48F3DD0}">
      <dgm:prSet/>
      <dgm:spPr/>
      <dgm:t>
        <a:bodyPr/>
        <a:lstStyle/>
        <a:p>
          <a:endParaRPr lang="en-US"/>
        </a:p>
      </dgm:t>
    </dgm:pt>
    <dgm:pt modelId="{4A11FD11-9B59-425D-9EF5-BE0CBC5842F7}" type="sibTrans" cxnId="{CC6175BF-D602-42E2-9B89-507AC48F3DD0}">
      <dgm:prSet/>
      <dgm:spPr/>
      <dgm:t>
        <a:bodyPr/>
        <a:lstStyle/>
        <a:p>
          <a:endParaRPr lang="en-US"/>
        </a:p>
      </dgm:t>
    </dgm:pt>
    <dgm:pt modelId="{743300BD-5C86-48F1-83F6-97AFEEDBEDBD}" type="pres">
      <dgm:prSet presAssocID="{DB60A02D-643A-4624-95FB-4B16538256CA}" presName="root" presStyleCnt="0">
        <dgm:presLayoutVars>
          <dgm:dir/>
          <dgm:resizeHandles val="exact"/>
        </dgm:presLayoutVars>
      </dgm:prSet>
      <dgm:spPr/>
    </dgm:pt>
    <dgm:pt modelId="{9716EC38-8A49-4524-9B76-9448577CAE14}" type="pres">
      <dgm:prSet presAssocID="{E6538426-E81B-41BC-BEF5-825CD0806156}" presName="compNode" presStyleCnt="0"/>
      <dgm:spPr/>
    </dgm:pt>
    <dgm:pt modelId="{115CCE3A-8410-44A8-95C0-39FD0E358540}" type="pres">
      <dgm:prSet presAssocID="{E6538426-E81B-41BC-BEF5-825CD0806156}" presName="iconBgRect" presStyleLbl="bgShp" presStyleIdx="0" presStyleCnt="4"/>
      <dgm:spPr/>
    </dgm:pt>
    <dgm:pt modelId="{A2210E17-E82C-4406-8482-BEDAF1E31825}" type="pres">
      <dgm:prSet presAssocID="{E6538426-E81B-41BC-BEF5-825CD0806156}" presName="iconRect" presStyleLbl="node1" presStyleIdx="0" presStyleCnt="4"/>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Umbrella"/>
        </a:ext>
      </dgm:extLst>
    </dgm:pt>
    <dgm:pt modelId="{F4ECE7D0-4CC2-48D9-A895-4F3ED210C60E}" type="pres">
      <dgm:prSet presAssocID="{E6538426-E81B-41BC-BEF5-825CD0806156}" presName="spaceRect" presStyleCnt="0"/>
      <dgm:spPr/>
    </dgm:pt>
    <dgm:pt modelId="{B4D8DF8D-817D-4704-92CA-8CBE4C22E539}" type="pres">
      <dgm:prSet presAssocID="{E6538426-E81B-41BC-BEF5-825CD0806156}" presName="textRect" presStyleLbl="revTx" presStyleIdx="0" presStyleCnt="4">
        <dgm:presLayoutVars>
          <dgm:chMax val="1"/>
          <dgm:chPref val="1"/>
        </dgm:presLayoutVars>
      </dgm:prSet>
      <dgm:spPr/>
    </dgm:pt>
    <dgm:pt modelId="{6717EA82-EA5E-4169-9825-8BE67867447E}" type="pres">
      <dgm:prSet presAssocID="{870B42AA-4EA6-44FC-BD9C-CA5D16703D84}" presName="sibTrans" presStyleCnt="0"/>
      <dgm:spPr/>
    </dgm:pt>
    <dgm:pt modelId="{F7EBB03A-3B38-45F2-B348-2F3C4FDDE201}" type="pres">
      <dgm:prSet presAssocID="{0121A8A7-4F8F-4680-B5A6-3A12AAEEC79C}" presName="compNode" presStyleCnt="0"/>
      <dgm:spPr/>
    </dgm:pt>
    <dgm:pt modelId="{3EA471A8-4283-4074-8B8A-1F7067BD7DDB}" type="pres">
      <dgm:prSet presAssocID="{0121A8A7-4F8F-4680-B5A6-3A12AAEEC79C}" presName="iconBgRect" presStyleLbl="bgShp" presStyleIdx="1" presStyleCnt="4"/>
      <dgm:spPr/>
    </dgm:pt>
    <dgm:pt modelId="{DEE74E57-0DAF-4DB2-BF21-689B918C74C7}" type="pres">
      <dgm:prSet presAssocID="{0121A8A7-4F8F-4680-B5A6-3A12AAEEC79C}" presName="iconRect" presStyleLbl="node1" presStyleIdx="1" presStyleCnt="4"/>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Scales of Justice"/>
        </a:ext>
      </dgm:extLst>
    </dgm:pt>
    <dgm:pt modelId="{97C6A807-3D6B-4312-8999-7DD23D6086BE}" type="pres">
      <dgm:prSet presAssocID="{0121A8A7-4F8F-4680-B5A6-3A12AAEEC79C}" presName="spaceRect" presStyleCnt="0"/>
      <dgm:spPr/>
    </dgm:pt>
    <dgm:pt modelId="{52B683FA-D81E-4F42-9B63-1EB3C37E875C}" type="pres">
      <dgm:prSet presAssocID="{0121A8A7-4F8F-4680-B5A6-3A12AAEEC79C}" presName="textRect" presStyleLbl="revTx" presStyleIdx="1" presStyleCnt="4" custScaleX="162244">
        <dgm:presLayoutVars>
          <dgm:chMax val="1"/>
          <dgm:chPref val="1"/>
        </dgm:presLayoutVars>
      </dgm:prSet>
      <dgm:spPr/>
    </dgm:pt>
    <dgm:pt modelId="{D723B3AC-81BB-4E3C-B3E8-0BD0D8688A23}" type="pres">
      <dgm:prSet presAssocID="{71DB071A-A1AB-4A04-8B64-1D4E80215D5C}" presName="sibTrans" presStyleCnt="0"/>
      <dgm:spPr/>
    </dgm:pt>
    <dgm:pt modelId="{1EF51505-FB4F-4016-A2BE-94ED52DA16C0}" type="pres">
      <dgm:prSet presAssocID="{B81DEE1B-2557-463B-BC9D-9F22D8393D09}" presName="compNode" presStyleCnt="0"/>
      <dgm:spPr/>
    </dgm:pt>
    <dgm:pt modelId="{95DB1FDD-A4EB-4C61-B8D4-EDAEA511BC58}" type="pres">
      <dgm:prSet presAssocID="{B81DEE1B-2557-463B-BC9D-9F22D8393D09}" presName="iconBgRect" presStyleLbl="bgShp" presStyleIdx="2" presStyleCnt="4"/>
      <dgm:spPr/>
    </dgm:pt>
    <dgm:pt modelId="{77A3D61C-E20A-42BA-A3A5-D0E4D8CD9401}" type="pres">
      <dgm:prSet presAssocID="{B81DEE1B-2557-463B-BC9D-9F22D8393D09}" presName="iconRect" presStyleLbl="node1" presStyleIdx="2" presStyleCnt="4"/>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Check List"/>
        </a:ext>
      </dgm:extLst>
    </dgm:pt>
    <dgm:pt modelId="{4636C635-BBA7-42A3-85C0-DF203B7E23C4}" type="pres">
      <dgm:prSet presAssocID="{B81DEE1B-2557-463B-BC9D-9F22D8393D09}" presName="spaceRect" presStyleCnt="0"/>
      <dgm:spPr/>
    </dgm:pt>
    <dgm:pt modelId="{69DDF927-352A-4BA4-A4A2-36A01FE69D3E}" type="pres">
      <dgm:prSet presAssocID="{B81DEE1B-2557-463B-BC9D-9F22D8393D09}" presName="textRect" presStyleLbl="revTx" presStyleIdx="2" presStyleCnt="4">
        <dgm:presLayoutVars>
          <dgm:chMax val="1"/>
          <dgm:chPref val="1"/>
        </dgm:presLayoutVars>
      </dgm:prSet>
      <dgm:spPr/>
    </dgm:pt>
    <dgm:pt modelId="{D31ECCBA-4883-4E54-B9AA-FE880D9BE559}" type="pres">
      <dgm:prSet presAssocID="{1B274EA1-C08A-4EA2-8B14-1890A6671972}" presName="sibTrans" presStyleCnt="0"/>
      <dgm:spPr/>
    </dgm:pt>
    <dgm:pt modelId="{2DEFFB18-F23C-49C9-9A12-5B691B584D35}" type="pres">
      <dgm:prSet presAssocID="{8053FC16-DADB-4A55-B2FB-CD43E5D927E7}" presName="compNode" presStyleCnt="0"/>
      <dgm:spPr/>
    </dgm:pt>
    <dgm:pt modelId="{253AE435-4A10-4CD4-9D41-BEE9403C825A}" type="pres">
      <dgm:prSet presAssocID="{8053FC16-DADB-4A55-B2FB-CD43E5D927E7}" presName="iconBgRect" presStyleLbl="bgShp" presStyleIdx="3" presStyleCnt="4"/>
      <dgm:spPr/>
    </dgm:pt>
    <dgm:pt modelId="{6CC250DB-B29C-4686-AD49-0E6FFE694068}" type="pres">
      <dgm:prSet presAssocID="{8053FC16-DADB-4A55-B2FB-CD43E5D927E7}" presName="iconRect" presStyleLbl="node1" presStyleIdx="3" presStyleCnt="4"/>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Presentation with Checklist"/>
        </a:ext>
      </dgm:extLst>
    </dgm:pt>
    <dgm:pt modelId="{4BF5746F-4648-4A65-8338-911FF944751C}" type="pres">
      <dgm:prSet presAssocID="{8053FC16-DADB-4A55-B2FB-CD43E5D927E7}" presName="spaceRect" presStyleCnt="0"/>
      <dgm:spPr/>
    </dgm:pt>
    <dgm:pt modelId="{794B982B-772F-4364-BE54-5768C907739C}" type="pres">
      <dgm:prSet presAssocID="{8053FC16-DADB-4A55-B2FB-CD43E5D927E7}" presName="textRect" presStyleLbl="revTx" presStyleIdx="3" presStyleCnt="4" custScaleX="129473">
        <dgm:presLayoutVars>
          <dgm:chMax val="1"/>
          <dgm:chPref val="1"/>
        </dgm:presLayoutVars>
      </dgm:prSet>
      <dgm:spPr/>
    </dgm:pt>
  </dgm:ptLst>
  <dgm:cxnLst>
    <dgm:cxn modelId="{97F77C0B-599E-4F95-9290-554668FCA280}" srcId="{DB60A02D-643A-4624-95FB-4B16538256CA}" destId="{E6538426-E81B-41BC-BEF5-825CD0806156}" srcOrd="0" destOrd="0" parTransId="{FC1ACB63-6B3A-4E24-8F4D-6BDB19BE0631}" sibTransId="{870B42AA-4EA6-44FC-BD9C-CA5D16703D84}"/>
    <dgm:cxn modelId="{12D10F0C-414B-4DE2-A979-CE7C02B154CD}" type="presOf" srcId="{E6538426-E81B-41BC-BEF5-825CD0806156}" destId="{B4D8DF8D-817D-4704-92CA-8CBE4C22E539}" srcOrd="0" destOrd="0" presId="urn:microsoft.com/office/officeart/2018/5/layout/IconCircleLabelList"/>
    <dgm:cxn modelId="{6CC1FF7B-C22F-48C5-9161-8C1184F1D210}" type="presOf" srcId="{DB60A02D-643A-4624-95FB-4B16538256CA}" destId="{743300BD-5C86-48F1-83F6-97AFEEDBEDBD}" srcOrd="0" destOrd="0" presId="urn:microsoft.com/office/officeart/2018/5/layout/IconCircleLabelList"/>
    <dgm:cxn modelId="{CC6175BF-D602-42E2-9B89-507AC48F3DD0}" srcId="{DB60A02D-643A-4624-95FB-4B16538256CA}" destId="{8053FC16-DADB-4A55-B2FB-CD43E5D927E7}" srcOrd="3" destOrd="0" parTransId="{74CFAFFF-149F-4E44-89B3-CBCDF843E331}" sibTransId="{4A11FD11-9B59-425D-9EF5-BE0CBC5842F7}"/>
    <dgm:cxn modelId="{5D45F7C1-835A-405E-887A-40ACD053EDBA}" type="presOf" srcId="{8053FC16-DADB-4A55-B2FB-CD43E5D927E7}" destId="{794B982B-772F-4364-BE54-5768C907739C}" srcOrd="0" destOrd="0" presId="urn:microsoft.com/office/officeart/2018/5/layout/IconCircleLabelList"/>
    <dgm:cxn modelId="{A72FF6CF-7713-49EB-B076-6FCDDA5FE1CD}" srcId="{DB60A02D-643A-4624-95FB-4B16538256CA}" destId="{0121A8A7-4F8F-4680-B5A6-3A12AAEEC79C}" srcOrd="1" destOrd="0" parTransId="{E96BEA66-9319-4A71-A775-D4CBF0BD1D4C}" sibTransId="{71DB071A-A1AB-4A04-8B64-1D4E80215D5C}"/>
    <dgm:cxn modelId="{7E4DEFD8-D7BB-475D-B8C7-D3342544970D}" type="presOf" srcId="{0121A8A7-4F8F-4680-B5A6-3A12AAEEC79C}" destId="{52B683FA-D81E-4F42-9B63-1EB3C37E875C}" srcOrd="0" destOrd="0" presId="urn:microsoft.com/office/officeart/2018/5/layout/IconCircleLabelList"/>
    <dgm:cxn modelId="{B6E362F3-618A-48A3-9FE0-2950F539886F}" type="presOf" srcId="{B81DEE1B-2557-463B-BC9D-9F22D8393D09}" destId="{69DDF927-352A-4BA4-A4A2-36A01FE69D3E}" srcOrd="0" destOrd="0" presId="urn:microsoft.com/office/officeart/2018/5/layout/IconCircleLabelList"/>
    <dgm:cxn modelId="{5C84F9FC-0E32-402C-94A9-B0349834F7AB}" srcId="{DB60A02D-643A-4624-95FB-4B16538256CA}" destId="{B81DEE1B-2557-463B-BC9D-9F22D8393D09}" srcOrd="2" destOrd="0" parTransId="{65AE320A-D504-4D4F-B79D-E7B32B8DD58B}" sibTransId="{1B274EA1-C08A-4EA2-8B14-1890A6671972}"/>
    <dgm:cxn modelId="{8C550BF5-0258-4E95-97EC-FE84F7021857}" type="presParOf" srcId="{743300BD-5C86-48F1-83F6-97AFEEDBEDBD}" destId="{9716EC38-8A49-4524-9B76-9448577CAE14}" srcOrd="0" destOrd="0" presId="urn:microsoft.com/office/officeart/2018/5/layout/IconCircleLabelList"/>
    <dgm:cxn modelId="{A768EF07-1E67-4DC7-BDA5-083AA6CA69A4}" type="presParOf" srcId="{9716EC38-8A49-4524-9B76-9448577CAE14}" destId="{115CCE3A-8410-44A8-95C0-39FD0E358540}" srcOrd="0" destOrd="0" presId="urn:microsoft.com/office/officeart/2018/5/layout/IconCircleLabelList"/>
    <dgm:cxn modelId="{D4D72C3D-0218-48CA-BA13-B22B077349D6}" type="presParOf" srcId="{9716EC38-8A49-4524-9B76-9448577CAE14}" destId="{A2210E17-E82C-4406-8482-BEDAF1E31825}" srcOrd="1" destOrd="0" presId="urn:microsoft.com/office/officeart/2018/5/layout/IconCircleLabelList"/>
    <dgm:cxn modelId="{EE5E4051-3CBD-479E-A6A6-E24F63FC7144}" type="presParOf" srcId="{9716EC38-8A49-4524-9B76-9448577CAE14}" destId="{F4ECE7D0-4CC2-48D9-A895-4F3ED210C60E}" srcOrd="2" destOrd="0" presId="urn:microsoft.com/office/officeart/2018/5/layout/IconCircleLabelList"/>
    <dgm:cxn modelId="{046FCCE4-E987-4F2F-B99C-A993A05878F2}" type="presParOf" srcId="{9716EC38-8A49-4524-9B76-9448577CAE14}" destId="{B4D8DF8D-817D-4704-92CA-8CBE4C22E539}" srcOrd="3" destOrd="0" presId="urn:microsoft.com/office/officeart/2018/5/layout/IconCircleLabelList"/>
    <dgm:cxn modelId="{9A2A3D92-0A40-48FB-B6C8-196892FEF443}" type="presParOf" srcId="{743300BD-5C86-48F1-83F6-97AFEEDBEDBD}" destId="{6717EA82-EA5E-4169-9825-8BE67867447E}" srcOrd="1" destOrd="0" presId="urn:microsoft.com/office/officeart/2018/5/layout/IconCircleLabelList"/>
    <dgm:cxn modelId="{9EEB612F-4E44-4AA9-A2D2-FA90F24FD0D8}" type="presParOf" srcId="{743300BD-5C86-48F1-83F6-97AFEEDBEDBD}" destId="{F7EBB03A-3B38-45F2-B348-2F3C4FDDE201}" srcOrd="2" destOrd="0" presId="urn:microsoft.com/office/officeart/2018/5/layout/IconCircleLabelList"/>
    <dgm:cxn modelId="{5113D78D-01AB-4FC0-818B-5439A16EC028}" type="presParOf" srcId="{F7EBB03A-3B38-45F2-B348-2F3C4FDDE201}" destId="{3EA471A8-4283-4074-8B8A-1F7067BD7DDB}" srcOrd="0" destOrd="0" presId="urn:microsoft.com/office/officeart/2018/5/layout/IconCircleLabelList"/>
    <dgm:cxn modelId="{19B4483A-121C-491A-8861-DCBCCA01C6BC}" type="presParOf" srcId="{F7EBB03A-3B38-45F2-B348-2F3C4FDDE201}" destId="{DEE74E57-0DAF-4DB2-BF21-689B918C74C7}" srcOrd="1" destOrd="0" presId="urn:microsoft.com/office/officeart/2018/5/layout/IconCircleLabelList"/>
    <dgm:cxn modelId="{758B9EA1-91B9-4DF6-A9B5-7F25972F4FFD}" type="presParOf" srcId="{F7EBB03A-3B38-45F2-B348-2F3C4FDDE201}" destId="{97C6A807-3D6B-4312-8999-7DD23D6086BE}" srcOrd="2" destOrd="0" presId="urn:microsoft.com/office/officeart/2018/5/layout/IconCircleLabelList"/>
    <dgm:cxn modelId="{A4AC6EC9-12B6-4794-A0AE-B5AA2CA8A1FC}" type="presParOf" srcId="{F7EBB03A-3B38-45F2-B348-2F3C4FDDE201}" destId="{52B683FA-D81E-4F42-9B63-1EB3C37E875C}" srcOrd="3" destOrd="0" presId="urn:microsoft.com/office/officeart/2018/5/layout/IconCircleLabelList"/>
    <dgm:cxn modelId="{4C9DDA61-1748-454F-85E4-A3BE5F617B64}" type="presParOf" srcId="{743300BD-5C86-48F1-83F6-97AFEEDBEDBD}" destId="{D723B3AC-81BB-4E3C-B3E8-0BD0D8688A23}" srcOrd="3" destOrd="0" presId="urn:microsoft.com/office/officeart/2018/5/layout/IconCircleLabelList"/>
    <dgm:cxn modelId="{87DED89A-7D33-452A-BA40-8AE62AEF1ADC}" type="presParOf" srcId="{743300BD-5C86-48F1-83F6-97AFEEDBEDBD}" destId="{1EF51505-FB4F-4016-A2BE-94ED52DA16C0}" srcOrd="4" destOrd="0" presId="urn:microsoft.com/office/officeart/2018/5/layout/IconCircleLabelList"/>
    <dgm:cxn modelId="{10634A3F-1256-41AB-957E-6EB94C568903}" type="presParOf" srcId="{1EF51505-FB4F-4016-A2BE-94ED52DA16C0}" destId="{95DB1FDD-A4EB-4C61-B8D4-EDAEA511BC58}" srcOrd="0" destOrd="0" presId="urn:microsoft.com/office/officeart/2018/5/layout/IconCircleLabelList"/>
    <dgm:cxn modelId="{CC54FE06-B4CE-4C3D-9728-E24ACB594172}" type="presParOf" srcId="{1EF51505-FB4F-4016-A2BE-94ED52DA16C0}" destId="{77A3D61C-E20A-42BA-A3A5-D0E4D8CD9401}" srcOrd="1" destOrd="0" presId="urn:microsoft.com/office/officeart/2018/5/layout/IconCircleLabelList"/>
    <dgm:cxn modelId="{1C9B757A-55B5-4F37-BF7B-63C87CD9AA76}" type="presParOf" srcId="{1EF51505-FB4F-4016-A2BE-94ED52DA16C0}" destId="{4636C635-BBA7-42A3-85C0-DF203B7E23C4}" srcOrd="2" destOrd="0" presId="urn:microsoft.com/office/officeart/2018/5/layout/IconCircleLabelList"/>
    <dgm:cxn modelId="{C03E1DF7-0DA3-4098-A5D0-7BACC626BCF5}" type="presParOf" srcId="{1EF51505-FB4F-4016-A2BE-94ED52DA16C0}" destId="{69DDF927-352A-4BA4-A4A2-36A01FE69D3E}" srcOrd="3" destOrd="0" presId="urn:microsoft.com/office/officeart/2018/5/layout/IconCircleLabelList"/>
    <dgm:cxn modelId="{F8233FBE-BE53-40DE-B7F5-6F8027C63957}" type="presParOf" srcId="{743300BD-5C86-48F1-83F6-97AFEEDBEDBD}" destId="{D31ECCBA-4883-4E54-B9AA-FE880D9BE559}" srcOrd="5" destOrd="0" presId="urn:microsoft.com/office/officeart/2018/5/layout/IconCircleLabelList"/>
    <dgm:cxn modelId="{9E7AE852-AF4D-4082-82A1-BB99A8BD6183}" type="presParOf" srcId="{743300BD-5C86-48F1-83F6-97AFEEDBEDBD}" destId="{2DEFFB18-F23C-49C9-9A12-5B691B584D35}" srcOrd="6" destOrd="0" presId="urn:microsoft.com/office/officeart/2018/5/layout/IconCircleLabelList"/>
    <dgm:cxn modelId="{3B02F9C7-C54A-460E-81FF-3717D4A2A873}" type="presParOf" srcId="{2DEFFB18-F23C-49C9-9A12-5B691B584D35}" destId="{253AE435-4A10-4CD4-9D41-BEE9403C825A}" srcOrd="0" destOrd="0" presId="urn:microsoft.com/office/officeart/2018/5/layout/IconCircleLabelList"/>
    <dgm:cxn modelId="{CB7A2554-6C6A-42A8-B70F-C114AF0F52BB}" type="presParOf" srcId="{2DEFFB18-F23C-49C9-9A12-5B691B584D35}" destId="{6CC250DB-B29C-4686-AD49-0E6FFE694068}" srcOrd="1" destOrd="0" presId="urn:microsoft.com/office/officeart/2018/5/layout/IconCircleLabelList"/>
    <dgm:cxn modelId="{68EB422C-3203-46B6-B91E-20D6116D8431}" type="presParOf" srcId="{2DEFFB18-F23C-49C9-9A12-5B691B584D35}" destId="{4BF5746F-4648-4A65-8338-911FF944751C}" srcOrd="2" destOrd="0" presId="urn:microsoft.com/office/officeart/2018/5/layout/IconCircleLabelList"/>
    <dgm:cxn modelId="{75A119A8-886F-43FF-B25B-050A32F6E299}" type="presParOf" srcId="{2DEFFB18-F23C-49C9-9A12-5B691B584D35}" destId="{794B982B-772F-4364-BE54-5768C907739C}" srcOrd="3" destOrd="0" presId="urn:microsoft.com/office/officeart/2018/5/layout/IconCircleLabel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0.xml><?xml version="1.0" encoding="utf-8"?>
<dgm:dataModel xmlns:dgm="http://schemas.openxmlformats.org/drawingml/2006/diagram" xmlns:a="http://schemas.openxmlformats.org/drawingml/2006/main">
  <dgm:ptLst>
    <dgm:pt modelId="{53ED1009-50C6-450A-B799-820628AB271E}" type="doc">
      <dgm:prSet loTypeId="urn:microsoft.com/office/officeart/2016/7/layout/RepeatingBendingProcessNew" loCatId="process" qsTypeId="urn:microsoft.com/office/officeart/2005/8/quickstyle/simple1" qsCatId="simple" csTypeId="urn:microsoft.com/office/officeart/2005/8/colors/colorful1" csCatId="colorful" phldr="1"/>
      <dgm:spPr/>
      <dgm:t>
        <a:bodyPr/>
        <a:lstStyle/>
        <a:p>
          <a:endParaRPr lang="en-US"/>
        </a:p>
      </dgm:t>
    </dgm:pt>
    <dgm:pt modelId="{855A5914-C787-42E8-9834-DF53BDBD6D28}">
      <dgm:prSet custT="1"/>
      <dgm:spPr/>
      <dgm:t>
        <a:bodyPr/>
        <a:lstStyle/>
        <a:p>
          <a:r>
            <a:rPr lang="en-US" sz="1400" b="1" i="0" u="sng" dirty="0">
              <a:latin typeface="Arial" panose="020B0604020202020204" pitchFamily="34" charset="0"/>
              <a:cs typeface="Arial" panose="020B0604020202020204" pitchFamily="34" charset="0"/>
            </a:rPr>
            <a:t>DETERMINE </a:t>
          </a:r>
          <a:r>
            <a:rPr lang="en-US" sz="1400" b="1" i="0" dirty="0">
              <a:latin typeface="Arial" panose="020B0604020202020204" pitchFamily="34" charset="0"/>
              <a:cs typeface="Arial" panose="020B0604020202020204" pitchFamily="34" charset="0"/>
            </a:rPr>
            <a:t>needed change/actions, </a:t>
          </a:r>
          <a:r>
            <a:rPr lang="en-US" sz="1400" b="1" i="0" u="sng" dirty="0">
              <a:latin typeface="Arial" panose="020B0604020202020204" pitchFamily="34" charset="0"/>
              <a:cs typeface="Arial" panose="020B0604020202020204" pitchFamily="34" charset="0"/>
            </a:rPr>
            <a:t>PREVENT</a:t>
          </a:r>
          <a:r>
            <a:rPr lang="en-US" sz="1400" b="1" i="0" dirty="0">
              <a:latin typeface="Arial" panose="020B0604020202020204" pitchFamily="34" charset="0"/>
              <a:cs typeface="Arial" panose="020B0604020202020204" pitchFamily="34" charset="0"/>
            </a:rPr>
            <a:t> future issues: be </a:t>
          </a:r>
          <a:r>
            <a:rPr lang="en-US" sz="1400" b="1" i="0" u="sng" dirty="0">
              <a:latin typeface="Arial" panose="020B0604020202020204" pitchFamily="34" charset="0"/>
              <a:cs typeface="Arial" panose="020B0604020202020204" pitchFamily="34" charset="0"/>
            </a:rPr>
            <a:t>PROACTIVE</a:t>
          </a:r>
          <a:r>
            <a:rPr lang="en-US" sz="1400" b="1" i="0" dirty="0">
              <a:latin typeface="Arial" panose="020B0604020202020204" pitchFamily="34" charset="0"/>
              <a:cs typeface="Arial" panose="020B0604020202020204" pitchFamily="34" charset="0"/>
            </a:rPr>
            <a:t> </a:t>
          </a:r>
        </a:p>
      </dgm:t>
    </dgm:pt>
    <dgm:pt modelId="{91A0C868-7FA6-411D-AC7F-394C88960534}" type="parTrans" cxnId="{34367727-DACD-4A84-8D70-A2550431A0AE}">
      <dgm:prSet/>
      <dgm:spPr/>
      <dgm:t>
        <a:bodyPr/>
        <a:lstStyle/>
        <a:p>
          <a:endParaRPr lang="en-US"/>
        </a:p>
      </dgm:t>
    </dgm:pt>
    <dgm:pt modelId="{81652EF2-283F-4076-89DD-D9CAECA4F066}" type="sibTrans" cxnId="{34367727-DACD-4A84-8D70-A2550431A0AE}">
      <dgm:prSet custT="1"/>
      <dgm:spPr/>
      <dgm:t>
        <a:bodyPr/>
        <a:lstStyle/>
        <a:p>
          <a:endParaRPr lang="en-US" sz="2000" b="1">
            <a:latin typeface="Calibri" panose="020F0502020204030204" pitchFamily="34" charset="0"/>
            <a:cs typeface="Calibri" panose="020F0502020204030204" pitchFamily="34" charset="0"/>
          </a:endParaRPr>
        </a:p>
      </dgm:t>
    </dgm:pt>
    <dgm:pt modelId="{E9B8CDD6-FD6E-4892-8217-052A0218D0D5}">
      <dgm:prSet custT="1"/>
      <dgm:spPr>
        <a:solidFill>
          <a:schemeClr val="accent1"/>
        </a:solidFill>
      </dgm:spPr>
      <dgm:t>
        <a:bodyPr/>
        <a:lstStyle/>
        <a:p>
          <a:r>
            <a:rPr lang="en-US" sz="1400" b="1" i="0" u="sng">
              <a:latin typeface="Arial" panose="020B0604020202020204" pitchFamily="34" charset="0"/>
              <a:cs typeface="Arial" panose="020B0604020202020204" pitchFamily="34" charset="0"/>
            </a:rPr>
            <a:t>DEVELOP/IMPLEMENT</a:t>
          </a:r>
          <a:r>
            <a:rPr lang="en-US" sz="1400" b="1" i="0">
              <a:latin typeface="Arial" panose="020B0604020202020204" pitchFamily="34" charset="0"/>
              <a:cs typeface="Arial" panose="020B0604020202020204" pitchFamily="34" charset="0"/>
            </a:rPr>
            <a:t> the CAPA  in a clear and concise manner</a:t>
          </a:r>
        </a:p>
      </dgm:t>
    </dgm:pt>
    <dgm:pt modelId="{702546A4-5777-4EAE-B319-45BDEA4837A4}" type="parTrans" cxnId="{2631F92D-D888-4945-BE9C-1CFD8E985F27}">
      <dgm:prSet/>
      <dgm:spPr/>
      <dgm:t>
        <a:bodyPr/>
        <a:lstStyle/>
        <a:p>
          <a:endParaRPr lang="en-US"/>
        </a:p>
      </dgm:t>
    </dgm:pt>
    <dgm:pt modelId="{2B540E97-F57B-43E2-9F94-F75D87B3085C}" type="sibTrans" cxnId="{2631F92D-D888-4945-BE9C-1CFD8E985F27}">
      <dgm:prSet custT="1"/>
      <dgm:spPr/>
      <dgm:t>
        <a:bodyPr/>
        <a:lstStyle/>
        <a:p>
          <a:endParaRPr lang="en-US" sz="2000" b="1">
            <a:latin typeface="Calibri" panose="020F0502020204030204" pitchFamily="34" charset="0"/>
            <a:cs typeface="Calibri" panose="020F0502020204030204" pitchFamily="34" charset="0"/>
          </a:endParaRPr>
        </a:p>
      </dgm:t>
    </dgm:pt>
    <dgm:pt modelId="{F51DD3A6-6809-47B3-8FA6-E24F0D50AF40}">
      <dgm:prSet custT="1"/>
      <dgm:spPr>
        <a:solidFill>
          <a:schemeClr val="accent3"/>
        </a:solidFill>
      </dgm:spPr>
      <dgm:t>
        <a:bodyPr/>
        <a:lstStyle/>
        <a:p>
          <a:r>
            <a:rPr lang="en-US" sz="1400" b="1" i="0" u="sng" dirty="0">
              <a:latin typeface="Arial" panose="020B0604020202020204" pitchFamily="34" charset="0"/>
              <a:cs typeface="Arial" panose="020B0604020202020204" pitchFamily="34" charset="0"/>
            </a:rPr>
            <a:t>COMMUNICATE/REPORT/DISSEMINATE </a:t>
          </a:r>
          <a:r>
            <a:rPr lang="en-US" sz="1400" b="1" i="0" dirty="0">
              <a:latin typeface="Arial" panose="020B0604020202020204" pitchFamily="34" charset="0"/>
              <a:cs typeface="Arial" panose="020B0604020202020204" pitchFamily="34" charset="0"/>
            </a:rPr>
            <a:t>information to appropriate persons/authorities, including training</a:t>
          </a:r>
        </a:p>
      </dgm:t>
    </dgm:pt>
    <dgm:pt modelId="{B13DCEB7-F96E-40AF-A9AD-A60E9DA2F792}" type="parTrans" cxnId="{DF0001EE-C93B-44EE-BEE4-D171ED8ECE62}">
      <dgm:prSet/>
      <dgm:spPr/>
      <dgm:t>
        <a:bodyPr/>
        <a:lstStyle/>
        <a:p>
          <a:endParaRPr lang="en-US"/>
        </a:p>
      </dgm:t>
    </dgm:pt>
    <dgm:pt modelId="{D3BD63CD-66A5-4716-9ECE-57F7EAD04B66}" type="sibTrans" cxnId="{DF0001EE-C93B-44EE-BEE4-D171ED8ECE62}">
      <dgm:prSet custT="1"/>
      <dgm:spPr/>
      <dgm:t>
        <a:bodyPr/>
        <a:lstStyle/>
        <a:p>
          <a:endParaRPr lang="en-US" sz="2000" b="1">
            <a:latin typeface="Calibri" panose="020F0502020204030204" pitchFamily="34" charset="0"/>
            <a:cs typeface="Calibri" panose="020F0502020204030204" pitchFamily="34" charset="0"/>
          </a:endParaRPr>
        </a:p>
      </dgm:t>
    </dgm:pt>
    <dgm:pt modelId="{173C3E45-EC27-4860-98CA-0A0CA1B7F94D}">
      <dgm:prSet custT="1"/>
      <dgm:spPr>
        <a:solidFill>
          <a:schemeClr val="accent4"/>
        </a:solidFill>
      </dgm:spPr>
      <dgm:t>
        <a:bodyPr/>
        <a:lstStyle/>
        <a:p>
          <a:r>
            <a:rPr lang="en-US" sz="1400" b="1" i="0" u="sng">
              <a:latin typeface="Arial" panose="020B0604020202020204" pitchFamily="34" charset="0"/>
              <a:cs typeface="Arial" panose="020B0604020202020204" pitchFamily="34" charset="0"/>
            </a:rPr>
            <a:t>EVALUATE</a:t>
          </a:r>
          <a:r>
            <a:rPr lang="en-US" sz="1400" b="1" i="0">
              <a:latin typeface="Arial" panose="020B0604020202020204" pitchFamily="34" charset="0"/>
              <a:cs typeface="Arial" panose="020B0604020202020204" pitchFamily="34" charset="0"/>
            </a:rPr>
            <a:t> processes for effectiveness (this is never ending)</a:t>
          </a:r>
        </a:p>
      </dgm:t>
    </dgm:pt>
    <dgm:pt modelId="{2037B78C-03A7-45A0-AE7A-0997F49D7602}" type="parTrans" cxnId="{60FCA8B4-C71C-4070-BFF6-8C18AF88E3EC}">
      <dgm:prSet/>
      <dgm:spPr/>
      <dgm:t>
        <a:bodyPr/>
        <a:lstStyle/>
        <a:p>
          <a:endParaRPr lang="en-US"/>
        </a:p>
      </dgm:t>
    </dgm:pt>
    <dgm:pt modelId="{9B0FDA40-9D00-48A4-AA2E-04696EF5CE15}" type="sibTrans" cxnId="{60FCA8B4-C71C-4070-BFF6-8C18AF88E3EC}">
      <dgm:prSet custT="1"/>
      <dgm:spPr/>
      <dgm:t>
        <a:bodyPr/>
        <a:lstStyle/>
        <a:p>
          <a:endParaRPr lang="en-US" sz="2000" b="1">
            <a:latin typeface="Calibri" panose="020F0502020204030204" pitchFamily="34" charset="0"/>
            <a:cs typeface="Calibri" panose="020F0502020204030204" pitchFamily="34" charset="0"/>
          </a:endParaRPr>
        </a:p>
      </dgm:t>
    </dgm:pt>
    <dgm:pt modelId="{2D5656CA-27C9-4B71-B5A2-28C7315BBE62}">
      <dgm:prSet custT="1"/>
      <dgm:spPr>
        <a:solidFill>
          <a:schemeClr val="accent5"/>
        </a:solidFill>
      </dgm:spPr>
      <dgm:t>
        <a:bodyPr/>
        <a:lstStyle/>
        <a:p>
          <a:r>
            <a:rPr lang="en-US" sz="1400" b="1" i="0" u="sng">
              <a:latin typeface="Arial" panose="020B0604020202020204" pitchFamily="34" charset="0"/>
              <a:cs typeface="Arial" panose="020B0604020202020204" pitchFamily="34" charset="0"/>
            </a:rPr>
            <a:t>CLOSURE</a:t>
          </a:r>
          <a:r>
            <a:rPr lang="en-US" sz="1400" b="1" i="0">
              <a:latin typeface="Arial" panose="020B0604020202020204" pitchFamily="34" charset="0"/>
              <a:cs typeface="Arial" panose="020B0604020202020204" pitchFamily="34" charset="0"/>
            </a:rPr>
            <a:t> of CAPA</a:t>
          </a:r>
        </a:p>
      </dgm:t>
    </dgm:pt>
    <dgm:pt modelId="{0DF319BF-6298-48DC-B1ED-8455C61C277F}" type="parTrans" cxnId="{44E1125E-389F-4405-B544-68406F22809B}">
      <dgm:prSet/>
      <dgm:spPr/>
      <dgm:t>
        <a:bodyPr/>
        <a:lstStyle/>
        <a:p>
          <a:endParaRPr lang="en-US"/>
        </a:p>
      </dgm:t>
    </dgm:pt>
    <dgm:pt modelId="{D4F23410-AEF9-487C-BEDD-D3847FE052C8}" type="sibTrans" cxnId="{44E1125E-389F-4405-B544-68406F22809B}">
      <dgm:prSet/>
      <dgm:spPr/>
      <dgm:t>
        <a:bodyPr/>
        <a:lstStyle/>
        <a:p>
          <a:endParaRPr lang="en-US"/>
        </a:p>
      </dgm:t>
    </dgm:pt>
    <dgm:pt modelId="{E8620626-70E5-4D5A-9649-1F9074C896A9}" type="pres">
      <dgm:prSet presAssocID="{53ED1009-50C6-450A-B799-820628AB271E}" presName="Name0" presStyleCnt="0">
        <dgm:presLayoutVars>
          <dgm:dir/>
          <dgm:resizeHandles val="exact"/>
        </dgm:presLayoutVars>
      </dgm:prSet>
      <dgm:spPr/>
    </dgm:pt>
    <dgm:pt modelId="{FD2CEEB5-A208-43C2-BF5F-02ACB2DE1AAD}" type="pres">
      <dgm:prSet presAssocID="{855A5914-C787-42E8-9834-DF53BDBD6D28}" presName="node" presStyleLbl="node1" presStyleIdx="0" presStyleCnt="5">
        <dgm:presLayoutVars>
          <dgm:bulletEnabled val="1"/>
        </dgm:presLayoutVars>
      </dgm:prSet>
      <dgm:spPr/>
    </dgm:pt>
    <dgm:pt modelId="{855DAEA7-3F91-4518-B9CE-FDF0FEFBE770}" type="pres">
      <dgm:prSet presAssocID="{81652EF2-283F-4076-89DD-D9CAECA4F066}" presName="sibTrans" presStyleLbl="sibTrans1D1" presStyleIdx="0" presStyleCnt="4"/>
      <dgm:spPr/>
    </dgm:pt>
    <dgm:pt modelId="{AB7B0247-3E8D-4BB8-B1CA-F7BC3272195C}" type="pres">
      <dgm:prSet presAssocID="{81652EF2-283F-4076-89DD-D9CAECA4F066}" presName="connectorText" presStyleLbl="sibTrans1D1" presStyleIdx="0" presStyleCnt="4"/>
      <dgm:spPr/>
    </dgm:pt>
    <dgm:pt modelId="{576727AB-A6BB-4948-9E36-53AE86C6AFF7}" type="pres">
      <dgm:prSet presAssocID="{E9B8CDD6-FD6E-4892-8217-052A0218D0D5}" presName="node" presStyleLbl="node1" presStyleIdx="1" presStyleCnt="5">
        <dgm:presLayoutVars>
          <dgm:bulletEnabled val="1"/>
        </dgm:presLayoutVars>
      </dgm:prSet>
      <dgm:spPr/>
    </dgm:pt>
    <dgm:pt modelId="{5C7CF70A-3831-4263-A4B3-69088DCAF044}" type="pres">
      <dgm:prSet presAssocID="{2B540E97-F57B-43E2-9F94-F75D87B3085C}" presName="sibTrans" presStyleLbl="sibTrans1D1" presStyleIdx="1" presStyleCnt="4"/>
      <dgm:spPr/>
    </dgm:pt>
    <dgm:pt modelId="{4670AC64-268F-42D6-A1E2-ED3B81D53258}" type="pres">
      <dgm:prSet presAssocID="{2B540E97-F57B-43E2-9F94-F75D87B3085C}" presName="connectorText" presStyleLbl="sibTrans1D1" presStyleIdx="1" presStyleCnt="4"/>
      <dgm:spPr/>
    </dgm:pt>
    <dgm:pt modelId="{F00B88D7-1B45-427F-A85B-F1CA05704079}" type="pres">
      <dgm:prSet presAssocID="{F51DD3A6-6809-47B3-8FA6-E24F0D50AF40}" presName="node" presStyleLbl="node1" presStyleIdx="2" presStyleCnt="5" custScaleX="122459">
        <dgm:presLayoutVars>
          <dgm:bulletEnabled val="1"/>
        </dgm:presLayoutVars>
      </dgm:prSet>
      <dgm:spPr/>
    </dgm:pt>
    <dgm:pt modelId="{5B1DA811-0064-4E6C-A69D-465DFCD48680}" type="pres">
      <dgm:prSet presAssocID="{D3BD63CD-66A5-4716-9ECE-57F7EAD04B66}" presName="sibTrans" presStyleLbl="sibTrans1D1" presStyleIdx="2" presStyleCnt="4"/>
      <dgm:spPr/>
    </dgm:pt>
    <dgm:pt modelId="{276622D6-7FE9-4B1E-BE76-0D34C614066D}" type="pres">
      <dgm:prSet presAssocID="{D3BD63CD-66A5-4716-9ECE-57F7EAD04B66}" presName="connectorText" presStyleLbl="sibTrans1D1" presStyleIdx="2" presStyleCnt="4"/>
      <dgm:spPr/>
    </dgm:pt>
    <dgm:pt modelId="{2CF7FDD2-FCFD-4BFF-ABDA-D0C204287710}" type="pres">
      <dgm:prSet presAssocID="{173C3E45-EC27-4860-98CA-0A0CA1B7F94D}" presName="node" presStyleLbl="node1" presStyleIdx="3" presStyleCnt="5">
        <dgm:presLayoutVars>
          <dgm:bulletEnabled val="1"/>
        </dgm:presLayoutVars>
      </dgm:prSet>
      <dgm:spPr/>
    </dgm:pt>
    <dgm:pt modelId="{2B491FA4-8032-4ABF-9F30-825F06D4990C}" type="pres">
      <dgm:prSet presAssocID="{9B0FDA40-9D00-48A4-AA2E-04696EF5CE15}" presName="sibTrans" presStyleLbl="sibTrans1D1" presStyleIdx="3" presStyleCnt="4"/>
      <dgm:spPr/>
    </dgm:pt>
    <dgm:pt modelId="{36B71704-E7BE-4D3B-8491-169FC872EEA6}" type="pres">
      <dgm:prSet presAssocID="{9B0FDA40-9D00-48A4-AA2E-04696EF5CE15}" presName="connectorText" presStyleLbl="sibTrans1D1" presStyleIdx="3" presStyleCnt="4"/>
      <dgm:spPr/>
    </dgm:pt>
    <dgm:pt modelId="{628B2D16-B743-4048-BE9B-B5E4491EF3FB}" type="pres">
      <dgm:prSet presAssocID="{2D5656CA-27C9-4B71-B5A2-28C7315BBE62}" presName="node" presStyleLbl="node1" presStyleIdx="4" presStyleCnt="5">
        <dgm:presLayoutVars>
          <dgm:bulletEnabled val="1"/>
        </dgm:presLayoutVars>
      </dgm:prSet>
      <dgm:spPr/>
    </dgm:pt>
  </dgm:ptLst>
  <dgm:cxnLst>
    <dgm:cxn modelId="{5BBAFD13-5DEA-4527-80AA-495C6EE2D06C}" type="presOf" srcId="{81652EF2-283F-4076-89DD-D9CAECA4F066}" destId="{AB7B0247-3E8D-4BB8-B1CA-F7BC3272195C}" srcOrd="1" destOrd="0" presId="urn:microsoft.com/office/officeart/2016/7/layout/RepeatingBendingProcessNew"/>
    <dgm:cxn modelId="{6BEEC226-3601-48C9-8918-184F0391F90B}" type="presOf" srcId="{9B0FDA40-9D00-48A4-AA2E-04696EF5CE15}" destId="{2B491FA4-8032-4ABF-9F30-825F06D4990C}" srcOrd="0" destOrd="0" presId="urn:microsoft.com/office/officeart/2016/7/layout/RepeatingBendingProcessNew"/>
    <dgm:cxn modelId="{34367727-DACD-4A84-8D70-A2550431A0AE}" srcId="{53ED1009-50C6-450A-B799-820628AB271E}" destId="{855A5914-C787-42E8-9834-DF53BDBD6D28}" srcOrd="0" destOrd="0" parTransId="{91A0C868-7FA6-411D-AC7F-394C88960534}" sibTransId="{81652EF2-283F-4076-89DD-D9CAECA4F066}"/>
    <dgm:cxn modelId="{2631F92D-D888-4945-BE9C-1CFD8E985F27}" srcId="{53ED1009-50C6-450A-B799-820628AB271E}" destId="{E9B8CDD6-FD6E-4892-8217-052A0218D0D5}" srcOrd="1" destOrd="0" parTransId="{702546A4-5777-4EAE-B319-45BDEA4837A4}" sibTransId="{2B540E97-F57B-43E2-9F94-F75D87B3085C}"/>
    <dgm:cxn modelId="{918C5E37-79A3-4D28-9F0F-51AF44EAE5D3}" type="presOf" srcId="{D3BD63CD-66A5-4716-9ECE-57F7EAD04B66}" destId="{276622D6-7FE9-4B1E-BE76-0D34C614066D}" srcOrd="1" destOrd="0" presId="urn:microsoft.com/office/officeart/2016/7/layout/RepeatingBendingProcessNew"/>
    <dgm:cxn modelId="{44E1125E-389F-4405-B544-68406F22809B}" srcId="{53ED1009-50C6-450A-B799-820628AB271E}" destId="{2D5656CA-27C9-4B71-B5A2-28C7315BBE62}" srcOrd="4" destOrd="0" parTransId="{0DF319BF-6298-48DC-B1ED-8455C61C277F}" sibTransId="{D4F23410-AEF9-487C-BEDD-D3847FE052C8}"/>
    <dgm:cxn modelId="{A415F664-C7CA-4703-97B7-68AA8433A256}" type="presOf" srcId="{2D5656CA-27C9-4B71-B5A2-28C7315BBE62}" destId="{628B2D16-B743-4048-BE9B-B5E4491EF3FB}" srcOrd="0" destOrd="0" presId="urn:microsoft.com/office/officeart/2016/7/layout/RepeatingBendingProcessNew"/>
    <dgm:cxn modelId="{DE7A1648-C320-4776-A514-FEB0012E6A53}" type="presOf" srcId="{855A5914-C787-42E8-9834-DF53BDBD6D28}" destId="{FD2CEEB5-A208-43C2-BF5F-02ACB2DE1AAD}" srcOrd="0" destOrd="0" presId="urn:microsoft.com/office/officeart/2016/7/layout/RepeatingBendingProcessNew"/>
    <dgm:cxn modelId="{328FE253-0FE4-4155-A342-5EF41EA48B47}" type="presOf" srcId="{2B540E97-F57B-43E2-9F94-F75D87B3085C}" destId="{4670AC64-268F-42D6-A1E2-ED3B81D53258}" srcOrd="1" destOrd="0" presId="urn:microsoft.com/office/officeart/2016/7/layout/RepeatingBendingProcessNew"/>
    <dgm:cxn modelId="{0F24D28B-76CF-4BD2-9D85-A7586461F699}" type="presOf" srcId="{173C3E45-EC27-4860-98CA-0A0CA1B7F94D}" destId="{2CF7FDD2-FCFD-4BFF-ABDA-D0C204287710}" srcOrd="0" destOrd="0" presId="urn:microsoft.com/office/officeart/2016/7/layout/RepeatingBendingProcessNew"/>
    <dgm:cxn modelId="{718791A0-7252-4178-B502-A9D9518B5CCB}" type="presOf" srcId="{2B540E97-F57B-43E2-9F94-F75D87B3085C}" destId="{5C7CF70A-3831-4263-A4B3-69088DCAF044}" srcOrd="0" destOrd="0" presId="urn:microsoft.com/office/officeart/2016/7/layout/RepeatingBendingProcessNew"/>
    <dgm:cxn modelId="{391C61A9-21F9-4D51-9DAF-66F1A058C33D}" type="presOf" srcId="{E9B8CDD6-FD6E-4892-8217-052A0218D0D5}" destId="{576727AB-A6BB-4948-9E36-53AE86C6AFF7}" srcOrd="0" destOrd="0" presId="urn:microsoft.com/office/officeart/2016/7/layout/RepeatingBendingProcessNew"/>
    <dgm:cxn modelId="{090B26B2-EAAE-4041-9C21-84A50B232C05}" type="presOf" srcId="{9B0FDA40-9D00-48A4-AA2E-04696EF5CE15}" destId="{36B71704-E7BE-4D3B-8491-169FC872EEA6}" srcOrd="1" destOrd="0" presId="urn:microsoft.com/office/officeart/2016/7/layout/RepeatingBendingProcessNew"/>
    <dgm:cxn modelId="{60FCA8B4-C71C-4070-BFF6-8C18AF88E3EC}" srcId="{53ED1009-50C6-450A-B799-820628AB271E}" destId="{173C3E45-EC27-4860-98CA-0A0CA1B7F94D}" srcOrd="3" destOrd="0" parTransId="{2037B78C-03A7-45A0-AE7A-0997F49D7602}" sibTransId="{9B0FDA40-9D00-48A4-AA2E-04696EF5CE15}"/>
    <dgm:cxn modelId="{2FDD8BD8-8E9C-4BF1-82DE-A8BE37620BB1}" type="presOf" srcId="{D3BD63CD-66A5-4716-9ECE-57F7EAD04B66}" destId="{5B1DA811-0064-4E6C-A69D-465DFCD48680}" srcOrd="0" destOrd="0" presId="urn:microsoft.com/office/officeart/2016/7/layout/RepeatingBendingProcessNew"/>
    <dgm:cxn modelId="{B6CEF7DB-DFC8-433B-A4D7-2D544B4201B9}" type="presOf" srcId="{F51DD3A6-6809-47B3-8FA6-E24F0D50AF40}" destId="{F00B88D7-1B45-427F-A85B-F1CA05704079}" srcOrd="0" destOrd="0" presId="urn:microsoft.com/office/officeart/2016/7/layout/RepeatingBendingProcessNew"/>
    <dgm:cxn modelId="{C85A26E7-7E0B-4493-975E-DD411F112415}" type="presOf" srcId="{53ED1009-50C6-450A-B799-820628AB271E}" destId="{E8620626-70E5-4D5A-9649-1F9074C896A9}" srcOrd="0" destOrd="0" presId="urn:microsoft.com/office/officeart/2016/7/layout/RepeatingBendingProcessNew"/>
    <dgm:cxn modelId="{70055CE8-F4C6-4386-A9FE-151B18D35CDC}" type="presOf" srcId="{81652EF2-283F-4076-89DD-D9CAECA4F066}" destId="{855DAEA7-3F91-4518-B9CE-FDF0FEFBE770}" srcOrd="0" destOrd="0" presId="urn:microsoft.com/office/officeart/2016/7/layout/RepeatingBendingProcessNew"/>
    <dgm:cxn modelId="{DF0001EE-C93B-44EE-BEE4-D171ED8ECE62}" srcId="{53ED1009-50C6-450A-B799-820628AB271E}" destId="{F51DD3A6-6809-47B3-8FA6-E24F0D50AF40}" srcOrd="2" destOrd="0" parTransId="{B13DCEB7-F96E-40AF-A9AD-A60E9DA2F792}" sibTransId="{D3BD63CD-66A5-4716-9ECE-57F7EAD04B66}"/>
    <dgm:cxn modelId="{C9488620-0889-41CD-A3A1-76DBE3A837BE}" type="presParOf" srcId="{E8620626-70E5-4D5A-9649-1F9074C896A9}" destId="{FD2CEEB5-A208-43C2-BF5F-02ACB2DE1AAD}" srcOrd="0" destOrd="0" presId="urn:microsoft.com/office/officeart/2016/7/layout/RepeatingBendingProcessNew"/>
    <dgm:cxn modelId="{4F28F829-5D23-4B7F-A2BF-92AC3CEF8C6F}" type="presParOf" srcId="{E8620626-70E5-4D5A-9649-1F9074C896A9}" destId="{855DAEA7-3F91-4518-B9CE-FDF0FEFBE770}" srcOrd="1" destOrd="0" presId="urn:microsoft.com/office/officeart/2016/7/layout/RepeatingBendingProcessNew"/>
    <dgm:cxn modelId="{91FC2FC1-6BE3-426B-871B-54E7D7C5CEEF}" type="presParOf" srcId="{855DAEA7-3F91-4518-B9CE-FDF0FEFBE770}" destId="{AB7B0247-3E8D-4BB8-B1CA-F7BC3272195C}" srcOrd="0" destOrd="0" presId="urn:microsoft.com/office/officeart/2016/7/layout/RepeatingBendingProcessNew"/>
    <dgm:cxn modelId="{EA68CF37-C390-4919-B9E0-051AC076FDA8}" type="presParOf" srcId="{E8620626-70E5-4D5A-9649-1F9074C896A9}" destId="{576727AB-A6BB-4948-9E36-53AE86C6AFF7}" srcOrd="2" destOrd="0" presId="urn:microsoft.com/office/officeart/2016/7/layout/RepeatingBendingProcessNew"/>
    <dgm:cxn modelId="{4C76EAA9-2693-4049-B9C5-8E929E7A6275}" type="presParOf" srcId="{E8620626-70E5-4D5A-9649-1F9074C896A9}" destId="{5C7CF70A-3831-4263-A4B3-69088DCAF044}" srcOrd="3" destOrd="0" presId="urn:microsoft.com/office/officeart/2016/7/layout/RepeatingBendingProcessNew"/>
    <dgm:cxn modelId="{DCCFCC35-D7E6-4C08-B558-9524271C4C85}" type="presParOf" srcId="{5C7CF70A-3831-4263-A4B3-69088DCAF044}" destId="{4670AC64-268F-42D6-A1E2-ED3B81D53258}" srcOrd="0" destOrd="0" presId="urn:microsoft.com/office/officeart/2016/7/layout/RepeatingBendingProcessNew"/>
    <dgm:cxn modelId="{88B86FFD-7613-4DE2-9B60-F4FBC7E37239}" type="presParOf" srcId="{E8620626-70E5-4D5A-9649-1F9074C896A9}" destId="{F00B88D7-1B45-427F-A85B-F1CA05704079}" srcOrd="4" destOrd="0" presId="urn:microsoft.com/office/officeart/2016/7/layout/RepeatingBendingProcessNew"/>
    <dgm:cxn modelId="{2ECA2EC4-7488-4F2F-B7CB-B24B8E146578}" type="presParOf" srcId="{E8620626-70E5-4D5A-9649-1F9074C896A9}" destId="{5B1DA811-0064-4E6C-A69D-465DFCD48680}" srcOrd="5" destOrd="0" presId="urn:microsoft.com/office/officeart/2016/7/layout/RepeatingBendingProcessNew"/>
    <dgm:cxn modelId="{BB41ED9A-E798-4BB8-AF13-D85BEC63E02F}" type="presParOf" srcId="{5B1DA811-0064-4E6C-A69D-465DFCD48680}" destId="{276622D6-7FE9-4B1E-BE76-0D34C614066D}" srcOrd="0" destOrd="0" presId="urn:microsoft.com/office/officeart/2016/7/layout/RepeatingBendingProcessNew"/>
    <dgm:cxn modelId="{10F3925B-FF87-448C-A1EF-4A7D9E340AC9}" type="presParOf" srcId="{E8620626-70E5-4D5A-9649-1F9074C896A9}" destId="{2CF7FDD2-FCFD-4BFF-ABDA-D0C204287710}" srcOrd="6" destOrd="0" presId="urn:microsoft.com/office/officeart/2016/7/layout/RepeatingBendingProcessNew"/>
    <dgm:cxn modelId="{FB517166-4AB3-471D-9C99-470841A95A58}" type="presParOf" srcId="{E8620626-70E5-4D5A-9649-1F9074C896A9}" destId="{2B491FA4-8032-4ABF-9F30-825F06D4990C}" srcOrd="7" destOrd="0" presId="urn:microsoft.com/office/officeart/2016/7/layout/RepeatingBendingProcessNew"/>
    <dgm:cxn modelId="{E8E91DA3-3AE4-4AE9-B5FC-138B5EAE6A7C}" type="presParOf" srcId="{2B491FA4-8032-4ABF-9F30-825F06D4990C}" destId="{36B71704-E7BE-4D3B-8491-169FC872EEA6}" srcOrd="0" destOrd="0" presId="urn:microsoft.com/office/officeart/2016/7/layout/RepeatingBendingProcessNew"/>
    <dgm:cxn modelId="{D858FE22-F938-4789-A71C-B59720D53997}" type="presParOf" srcId="{E8620626-70E5-4D5A-9649-1F9074C896A9}" destId="{628B2D16-B743-4048-BE9B-B5E4491EF3FB}" srcOrd="8" destOrd="0" presId="urn:microsoft.com/office/officeart/2016/7/layout/RepeatingBendingProcessNew"/>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1.xml><?xml version="1.0" encoding="utf-8"?>
<dgm:dataModel xmlns:dgm="http://schemas.openxmlformats.org/drawingml/2006/diagram" xmlns:a="http://schemas.openxmlformats.org/drawingml/2006/main">
  <dgm:ptLst>
    <dgm:pt modelId="{A5EDA280-5D7B-4521-85E5-3D70B3BD7EDF}" type="doc">
      <dgm:prSet loTypeId="urn:microsoft.com/office/officeart/2005/8/layout/hierarchy1" loCatId="hierarchy" qsTypeId="urn:microsoft.com/office/officeart/2005/8/quickstyle/simple1" qsCatId="simple" csTypeId="urn:microsoft.com/office/officeart/2005/8/colors/accent2_2" csCatId="accent2" phldr="1"/>
      <dgm:spPr/>
      <dgm:t>
        <a:bodyPr/>
        <a:lstStyle/>
        <a:p>
          <a:endParaRPr lang="en-US"/>
        </a:p>
      </dgm:t>
    </dgm:pt>
    <dgm:pt modelId="{DB5E8670-BE50-4C11-941A-337C76542639}">
      <dgm:prSet custT="1"/>
      <dgm:spPr>
        <a:solidFill>
          <a:schemeClr val="accent3">
            <a:alpha val="90000"/>
          </a:schemeClr>
        </a:solidFill>
      </dgm:spPr>
      <dgm:t>
        <a:bodyPr/>
        <a:lstStyle/>
        <a:p>
          <a:r>
            <a:rPr lang="en-US" sz="1800" b="1" i="0" dirty="0">
              <a:solidFill>
                <a:schemeClr val="bg1"/>
              </a:solidFill>
              <a:latin typeface="Arial" panose="020B0604020202020204" pitchFamily="34" charset="0"/>
              <a:cs typeface="Arial" panose="020B0604020202020204" pitchFamily="34" charset="0"/>
            </a:rPr>
            <a:t>A root cause analysis (RCA) is the process of identifying and documenting the root cause and the downstream effect on the causal chain </a:t>
          </a:r>
        </a:p>
      </dgm:t>
    </dgm:pt>
    <dgm:pt modelId="{CA0E01DE-E2D8-4BF0-9E99-E9296C1772CC}" type="parTrans" cxnId="{3D7C5CE6-1B04-4DCB-A428-26665588A4FD}">
      <dgm:prSet/>
      <dgm:spPr/>
      <dgm:t>
        <a:bodyPr/>
        <a:lstStyle/>
        <a:p>
          <a:endParaRPr lang="en-US"/>
        </a:p>
      </dgm:t>
    </dgm:pt>
    <dgm:pt modelId="{BD96775D-D887-4425-8B33-C29BFE8FCB79}" type="sibTrans" cxnId="{3D7C5CE6-1B04-4DCB-A428-26665588A4FD}">
      <dgm:prSet/>
      <dgm:spPr/>
      <dgm:t>
        <a:bodyPr/>
        <a:lstStyle/>
        <a:p>
          <a:endParaRPr lang="en-US"/>
        </a:p>
      </dgm:t>
    </dgm:pt>
    <dgm:pt modelId="{D30FF8AA-1AF2-4875-9ED0-C137647AF85E}">
      <dgm:prSet custT="1"/>
      <dgm:spPr>
        <a:solidFill>
          <a:schemeClr val="accent2">
            <a:alpha val="90000"/>
          </a:schemeClr>
        </a:solidFill>
      </dgm:spPr>
      <dgm:t>
        <a:bodyPr/>
        <a:lstStyle/>
        <a:p>
          <a:r>
            <a:rPr lang="en-US" sz="1800" b="1" i="0" dirty="0">
              <a:solidFill>
                <a:schemeClr val="bg1"/>
              </a:solidFill>
              <a:latin typeface="Arial" panose="020B0604020202020204" pitchFamily="34" charset="0"/>
              <a:cs typeface="Arial" panose="020B0604020202020204" pitchFamily="34" charset="0"/>
            </a:rPr>
            <a:t>RCA should focus on identifying underlying problems that contribute to error rather than focusing on mistakes made by individuals</a:t>
          </a:r>
        </a:p>
      </dgm:t>
    </dgm:pt>
    <dgm:pt modelId="{053013E6-FC0D-4922-A8D4-26115A02FDC9}" type="parTrans" cxnId="{41D18AC0-24AC-48E7-A609-FC4A0D66BEBA}">
      <dgm:prSet/>
      <dgm:spPr/>
      <dgm:t>
        <a:bodyPr/>
        <a:lstStyle/>
        <a:p>
          <a:endParaRPr lang="en-US"/>
        </a:p>
      </dgm:t>
    </dgm:pt>
    <dgm:pt modelId="{6D6E891C-ED5E-4857-8626-648C622E2A02}" type="sibTrans" cxnId="{41D18AC0-24AC-48E7-A609-FC4A0D66BEBA}">
      <dgm:prSet/>
      <dgm:spPr/>
      <dgm:t>
        <a:bodyPr/>
        <a:lstStyle/>
        <a:p>
          <a:endParaRPr lang="en-US"/>
        </a:p>
      </dgm:t>
    </dgm:pt>
    <dgm:pt modelId="{F3D13C32-4657-4C65-92B9-79F913457B59}" type="pres">
      <dgm:prSet presAssocID="{A5EDA280-5D7B-4521-85E5-3D70B3BD7EDF}" presName="hierChild1" presStyleCnt="0">
        <dgm:presLayoutVars>
          <dgm:chPref val="1"/>
          <dgm:dir/>
          <dgm:animOne val="branch"/>
          <dgm:animLvl val="lvl"/>
          <dgm:resizeHandles/>
        </dgm:presLayoutVars>
      </dgm:prSet>
      <dgm:spPr/>
    </dgm:pt>
    <dgm:pt modelId="{A48C6976-C5F8-40A2-9655-9BD6CE3F8EA8}" type="pres">
      <dgm:prSet presAssocID="{DB5E8670-BE50-4C11-941A-337C76542639}" presName="hierRoot1" presStyleCnt="0"/>
      <dgm:spPr/>
    </dgm:pt>
    <dgm:pt modelId="{6ED453FD-757D-4407-850C-088E3268081C}" type="pres">
      <dgm:prSet presAssocID="{DB5E8670-BE50-4C11-941A-337C76542639}" presName="composite" presStyleCnt="0"/>
      <dgm:spPr/>
    </dgm:pt>
    <dgm:pt modelId="{D5B110FF-BD2D-4456-8F9A-F548A847995D}" type="pres">
      <dgm:prSet presAssocID="{DB5E8670-BE50-4C11-941A-337C76542639}" presName="background" presStyleLbl="node0" presStyleIdx="0" presStyleCnt="2"/>
      <dgm:spPr/>
    </dgm:pt>
    <dgm:pt modelId="{985983D8-6F20-4981-9C12-275BBA3FF8D6}" type="pres">
      <dgm:prSet presAssocID="{DB5E8670-BE50-4C11-941A-337C76542639}" presName="text" presStyleLbl="fgAcc0" presStyleIdx="0" presStyleCnt="2">
        <dgm:presLayoutVars>
          <dgm:chPref val="3"/>
        </dgm:presLayoutVars>
      </dgm:prSet>
      <dgm:spPr/>
    </dgm:pt>
    <dgm:pt modelId="{8149B53C-1FAE-4162-80CD-3F50BD42F17F}" type="pres">
      <dgm:prSet presAssocID="{DB5E8670-BE50-4C11-941A-337C76542639}" presName="hierChild2" presStyleCnt="0"/>
      <dgm:spPr/>
    </dgm:pt>
    <dgm:pt modelId="{0148EDF7-AA9C-4CFA-8A09-E4667E435964}" type="pres">
      <dgm:prSet presAssocID="{D30FF8AA-1AF2-4875-9ED0-C137647AF85E}" presName="hierRoot1" presStyleCnt="0"/>
      <dgm:spPr/>
    </dgm:pt>
    <dgm:pt modelId="{7CDB67CA-F8A0-4C79-A549-34EEC86E6BE2}" type="pres">
      <dgm:prSet presAssocID="{D30FF8AA-1AF2-4875-9ED0-C137647AF85E}" presName="composite" presStyleCnt="0"/>
      <dgm:spPr/>
    </dgm:pt>
    <dgm:pt modelId="{BEDB0809-B838-4EC1-9963-B4DD842C900B}" type="pres">
      <dgm:prSet presAssocID="{D30FF8AA-1AF2-4875-9ED0-C137647AF85E}" presName="background" presStyleLbl="node0" presStyleIdx="1" presStyleCnt="2"/>
      <dgm:spPr>
        <a:solidFill>
          <a:schemeClr val="accent3"/>
        </a:solidFill>
      </dgm:spPr>
    </dgm:pt>
    <dgm:pt modelId="{56E7CB97-01FC-4C65-9C33-C1115406A10B}" type="pres">
      <dgm:prSet presAssocID="{D30FF8AA-1AF2-4875-9ED0-C137647AF85E}" presName="text" presStyleLbl="fgAcc0" presStyleIdx="1" presStyleCnt="2">
        <dgm:presLayoutVars>
          <dgm:chPref val="3"/>
        </dgm:presLayoutVars>
      </dgm:prSet>
      <dgm:spPr/>
    </dgm:pt>
    <dgm:pt modelId="{7EAC4078-972A-44BA-801C-2FDAF855D1AC}" type="pres">
      <dgm:prSet presAssocID="{D30FF8AA-1AF2-4875-9ED0-C137647AF85E}" presName="hierChild2" presStyleCnt="0"/>
      <dgm:spPr/>
    </dgm:pt>
  </dgm:ptLst>
  <dgm:cxnLst>
    <dgm:cxn modelId="{C82AEC69-39C6-4A4E-923C-0FF0B5EC465C}" type="presOf" srcId="{A5EDA280-5D7B-4521-85E5-3D70B3BD7EDF}" destId="{F3D13C32-4657-4C65-92B9-79F913457B59}" srcOrd="0" destOrd="0" presId="urn:microsoft.com/office/officeart/2005/8/layout/hierarchy1"/>
    <dgm:cxn modelId="{C0C62EB5-A68D-486B-B4CC-F06B628CFA71}" type="presOf" srcId="{DB5E8670-BE50-4C11-941A-337C76542639}" destId="{985983D8-6F20-4981-9C12-275BBA3FF8D6}" srcOrd="0" destOrd="0" presId="urn:microsoft.com/office/officeart/2005/8/layout/hierarchy1"/>
    <dgm:cxn modelId="{41D18AC0-24AC-48E7-A609-FC4A0D66BEBA}" srcId="{A5EDA280-5D7B-4521-85E5-3D70B3BD7EDF}" destId="{D30FF8AA-1AF2-4875-9ED0-C137647AF85E}" srcOrd="1" destOrd="0" parTransId="{053013E6-FC0D-4922-A8D4-26115A02FDC9}" sibTransId="{6D6E891C-ED5E-4857-8626-648C622E2A02}"/>
    <dgm:cxn modelId="{FD7235D3-0F4E-42EC-AE9A-03C56A5B8988}" type="presOf" srcId="{D30FF8AA-1AF2-4875-9ED0-C137647AF85E}" destId="{56E7CB97-01FC-4C65-9C33-C1115406A10B}" srcOrd="0" destOrd="0" presId="urn:microsoft.com/office/officeart/2005/8/layout/hierarchy1"/>
    <dgm:cxn modelId="{3D7C5CE6-1B04-4DCB-A428-26665588A4FD}" srcId="{A5EDA280-5D7B-4521-85E5-3D70B3BD7EDF}" destId="{DB5E8670-BE50-4C11-941A-337C76542639}" srcOrd="0" destOrd="0" parTransId="{CA0E01DE-E2D8-4BF0-9E99-E9296C1772CC}" sibTransId="{BD96775D-D887-4425-8B33-C29BFE8FCB79}"/>
    <dgm:cxn modelId="{7CCE4C59-918D-4057-B396-435547AFFE57}" type="presParOf" srcId="{F3D13C32-4657-4C65-92B9-79F913457B59}" destId="{A48C6976-C5F8-40A2-9655-9BD6CE3F8EA8}" srcOrd="0" destOrd="0" presId="urn:microsoft.com/office/officeart/2005/8/layout/hierarchy1"/>
    <dgm:cxn modelId="{5A63D587-989F-4C91-ACBB-5ED86EBF0628}" type="presParOf" srcId="{A48C6976-C5F8-40A2-9655-9BD6CE3F8EA8}" destId="{6ED453FD-757D-4407-850C-088E3268081C}" srcOrd="0" destOrd="0" presId="urn:microsoft.com/office/officeart/2005/8/layout/hierarchy1"/>
    <dgm:cxn modelId="{7D8FE425-E0AE-430A-B0E4-949ECEBF1200}" type="presParOf" srcId="{6ED453FD-757D-4407-850C-088E3268081C}" destId="{D5B110FF-BD2D-4456-8F9A-F548A847995D}" srcOrd="0" destOrd="0" presId="urn:microsoft.com/office/officeart/2005/8/layout/hierarchy1"/>
    <dgm:cxn modelId="{2EF7E5BA-5D69-43E7-896B-4921AF31F071}" type="presParOf" srcId="{6ED453FD-757D-4407-850C-088E3268081C}" destId="{985983D8-6F20-4981-9C12-275BBA3FF8D6}" srcOrd="1" destOrd="0" presId="urn:microsoft.com/office/officeart/2005/8/layout/hierarchy1"/>
    <dgm:cxn modelId="{82EB49B1-D629-4D0C-9094-F5E7DDDCC453}" type="presParOf" srcId="{A48C6976-C5F8-40A2-9655-9BD6CE3F8EA8}" destId="{8149B53C-1FAE-4162-80CD-3F50BD42F17F}" srcOrd="1" destOrd="0" presId="urn:microsoft.com/office/officeart/2005/8/layout/hierarchy1"/>
    <dgm:cxn modelId="{58C9AC8E-C7CE-4737-B435-488FA7A95B41}" type="presParOf" srcId="{F3D13C32-4657-4C65-92B9-79F913457B59}" destId="{0148EDF7-AA9C-4CFA-8A09-E4667E435964}" srcOrd="1" destOrd="0" presId="urn:microsoft.com/office/officeart/2005/8/layout/hierarchy1"/>
    <dgm:cxn modelId="{0CA7962B-3A85-479B-B765-9EBD5661EF7A}" type="presParOf" srcId="{0148EDF7-AA9C-4CFA-8A09-E4667E435964}" destId="{7CDB67CA-F8A0-4C79-A549-34EEC86E6BE2}" srcOrd="0" destOrd="0" presId="urn:microsoft.com/office/officeart/2005/8/layout/hierarchy1"/>
    <dgm:cxn modelId="{1A64882F-CE13-450A-AB08-DD2F44840600}" type="presParOf" srcId="{7CDB67CA-F8A0-4C79-A549-34EEC86E6BE2}" destId="{BEDB0809-B838-4EC1-9963-B4DD842C900B}" srcOrd="0" destOrd="0" presId="urn:microsoft.com/office/officeart/2005/8/layout/hierarchy1"/>
    <dgm:cxn modelId="{D71384A3-721F-4B2C-84B6-F1BB01DB72BA}" type="presParOf" srcId="{7CDB67CA-F8A0-4C79-A549-34EEC86E6BE2}" destId="{56E7CB97-01FC-4C65-9C33-C1115406A10B}" srcOrd="1" destOrd="0" presId="urn:microsoft.com/office/officeart/2005/8/layout/hierarchy1"/>
    <dgm:cxn modelId="{C8A68648-22F2-4F8B-9241-DF1620ACC990}" type="presParOf" srcId="{0148EDF7-AA9C-4CFA-8A09-E4667E435964}" destId="{7EAC4078-972A-44BA-801C-2FDAF855D1AC}" srcOrd="1" destOrd="0" presId="urn:microsoft.com/office/officeart/2005/8/layout/hierarchy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2.xml><?xml version="1.0" encoding="utf-8"?>
<dgm:dataModel xmlns:dgm="http://schemas.openxmlformats.org/drawingml/2006/diagram" xmlns:a="http://schemas.openxmlformats.org/drawingml/2006/main">
  <dgm:ptLst>
    <dgm:pt modelId="{84DC8107-16B0-499A-9BBD-82CBBD40B4ED}" type="doc">
      <dgm:prSet loTypeId="urn:microsoft.com/office/officeart/2005/8/layout/default" loCatId="list" qsTypeId="urn:microsoft.com/office/officeart/2005/8/quickstyle/simple2" qsCatId="simple" csTypeId="urn:microsoft.com/office/officeart/2005/8/colors/colorful1" csCatId="colorful" phldr="1"/>
      <dgm:spPr/>
      <dgm:t>
        <a:bodyPr/>
        <a:lstStyle/>
        <a:p>
          <a:endParaRPr lang="en-US"/>
        </a:p>
      </dgm:t>
    </dgm:pt>
    <dgm:pt modelId="{1D7703BD-D01A-49F2-962B-170DDDAC4DBD}">
      <dgm:prSet custT="1"/>
      <dgm:spPr/>
      <dgm:t>
        <a:bodyPr/>
        <a:lstStyle/>
        <a:p>
          <a:r>
            <a:rPr lang="en-US" sz="1600" b="1" i="0" dirty="0">
              <a:latin typeface="Arial" panose="020B0604020202020204" pitchFamily="34" charset="0"/>
              <a:cs typeface="Arial" panose="020B0604020202020204" pitchFamily="34" charset="0"/>
            </a:rPr>
            <a:t>Develop a root cause analysis as soon as possible after the event/issue has been identified</a:t>
          </a:r>
        </a:p>
      </dgm:t>
    </dgm:pt>
    <dgm:pt modelId="{AA7657BC-6AFD-4A51-B500-725535AB23DC}" type="parTrans" cxnId="{CD28C5AA-73F1-4423-8DED-0EC886CA0174}">
      <dgm:prSet/>
      <dgm:spPr/>
      <dgm:t>
        <a:bodyPr/>
        <a:lstStyle/>
        <a:p>
          <a:endParaRPr lang="en-US" sz="1600"/>
        </a:p>
      </dgm:t>
    </dgm:pt>
    <dgm:pt modelId="{39DFFF83-EEAE-40CB-93BD-771412AAA9F0}" type="sibTrans" cxnId="{CD28C5AA-73F1-4423-8DED-0EC886CA0174}">
      <dgm:prSet/>
      <dgm:spPr/>
      <dgm:t>
        <a:bodyPr/>
        <a:lstStyle/>
        <a:p>
          <a:endParaRPr lang="en-US" sz="1600"/>
        </a:p>
      </dgm:t>
    </dgm:pt>
    <dgm:pt modelId="{7C116BAC-8936-4252-BD06-4FE3FB672995}">
      <dgm:prSet custT="1"/>
      <dgm:spPr/>
      <dgm:t>
        <a:bodyPr/>
        <a:lstStyle/>
        <a:p>
          <a:r>
            <a:rPr lang="en-US" sz="1600" b="1" i="0">
              <a:latin typeface="Arial" panose="020B0604020202020204" pitchFamily="34" charset="0"/>
              <a:cs typeface="Arial" panose="020B0604020202020204" pitchFamily="34" charset="0"/>
            </a:rPr>
            <a:t>Collect information from all  individuals involved with the event</a:t>
          </a:r>
        </a:p>
      </dgm:t>
    </dgm:pt>
    <dgm:pt modelId="{8B26CF07-8253-45CE-A7A8-51F0919A767E}" type="parTrans" cxnId="{A65C8155-5FE7-4231-A161-72F92C8AD02D}">
      <dgm:prSet/>
      <dgm:spPr/>
      <dgm:t>
        <a:bodyPr/>
        <a:lstStyle/>
        <a:p>
          <a:endParaRPr lang="en-US" sz="1600"/>
        </a:p>
      </dgm:t>
    </dgm:pt>
    <dgm:pt modelId="{79E63E90-3003-4436-B59E-F6E233224445}" type="sibTrans" cxnId="{A65C8155-5FE7-4231-A161-72F92C8AD02D}">
      <dgm:prSet/>
      <dgm:spPr/>
      <dgm:t>
        <a:bodyPr/>
        <a:lstStyle/>
        <a:p>
          <a:endParaRPr lang="en-US" sz="1600"/>
        </a:p>
      </dgm:t>
    </dgm:pt>
    <dgm:pt modelId="{D64F8815-CD99-42B6-91AA-FBF1EC8B64A1}">
      <dgm:prSet custT="1"/>
      <dgm:spPr/>
      <dgm:t>
        <a:bodyPr/>
        <a:lstStyle/>
        <a:p>
          <a:r>
            <a:rPr lang="en-US" sz="1600" b="1" i="0">
              <a:latin typeface="Arial" panose="020B0604020202020204" pitchFamily="34" charset="0"/>
              <a:cs typeface="Arial" panose="020B0604020202020204" pitchFamily="34" charset="0"/>
            </a:rPr>
            <a:t>Review current processes</a:t>
          </a:r>
        </a:p>
      </dgm:t>
    </dgm:pt>
    <dgm:pt modelId="{3E7DF940-3199-4A11-BB0A-EC32EADEBFD6}" type="parTrans" cxnId="{2B271E63-00D3-4603-92C3-69F9B1BE7168}">
      <dgm:prSet/>
      <dgm:spPr/>
      <dgm:t>
        <a:bodyPr/>
        <a:lstStyle/>
        <a:p>
          <a:endParaRPr lang="en-US" sz="1600"/>
        </a:p>
      </dgm:t>
    </dgm:pt>
    <dgm:pt modelId="{5975ACB1-1306-4689-AFCC-98DB72F0300C}" type="sibTrans" cxnId="{2B271E63-00D3-4603-92C3-69F9B1BE7168}">
      <dgm:prSet/>
      <dgm:spPr/>
      <dgm:t>
        <a:bodyPr/>
        <a:lstStyle/>
        <a:p>
          <a:endParaRPr lang="en-US" sz="1600"/>
        </a:p>
      </dgm:t>
    </dgm:pt>
    <dgm:pt modelId="{FFFB026F-744A-42E5-BAAA-2909225EC35B}">
      <dgm:prSet custT="1"/>
      <dgm:spPr/>
      <dgm:t>
        <a:bodyPr/>
        <a:lstStyle/>
        <a:p>
          <a:r>
            <a:rPr lang="en-US" sz="1600" b="1" i="0" dirty="0">
              <a:latin typeface="Arial" panose="020B0604020202020204" pitchFamily="34" charset="0"/>
              <a:cs typeface="Arial" panose="020B0604020202020204" pitchFamily="34" charset="0"/>
            </a:rPr>
            <a:t>What happened? Identify the issue/event</a:t>
          </a:r>
        </a:p>
      </dgm:t>
    </dgm:pt>
    <dgm:pt modelId="{B80AB8B2-3AEE-43B0-A566-CC24AFFD49B0}" type="parTrans" cxnId="{9B3F4A96-0102-4228-A78A-A84F53EB3926}">
      <dgm:prSet/>
      <dgm:spPr/>
      <dgm:t>
        <a:bodyPr/>
        <a:lstStyle/>
        <a:p>
          <a:endParaRPr lang="en-US" sz="1600"/>
        </a:p>
      </dgm:t>
    </dgm:pt>
    <dgm:pt modelId="{9F297176-3B40-4D5B-935A-463AA0E854AF}" type="sibTrans" cxnId="{9B3F4A96-0102-4228-A78A-A84F53EB3926}">
      <dgm:prSet/>
      <dgm:spPr/>
      <dgm:t>
        <a:bodyPr/>
        <a:lstStyle/>
        <a:p>
          <a:endParaRPr lang="en-US" sz="1600"/>
        </a:p>
      </dgm:t>
    </dgm:pt>
    <dgm:pt modelId="{7380F442-48B3-43AD-976E-7C701774EB31}">
      <dgm:prSet custT="1"/>
      <dgm:spPr/>
      <dgm:t>
        <a:bodyPr/>
        <a:lstStyle/>
        <a:p>
          <a:r>
            <a:rPr lang="en-US" sz="1600" b="1" i="0" dirty="0">
              <a:latin typeface="Arial" panose="020B0604020202020204" pitchFamily="34" charset="0"/>
              <a:cs typeface="Arial" panose="020B0604020202020204" pitchFamily="34" charset="0"/>
            </a:rPr>
            <a:t>Why and how did the issue occur?  What were the steps leading up to the event?</a:t>
          </a:r>
        </a:p>
      </dgm:t>
    </dgm:pt>
    <dgm:pt modelId="{10DABB74-38C2-4DD2-B460-753AF29B4CB4}" type="parTrans" cxnId="{345A19B3-DFCE-4C02-AC4C-CB795D461830}">
      <dgm:prSet/>
      <dgm:spPr/>
      <dgm:t>
        <a:bodyPr/>
        <a:lstStyle/>
        <a:p>
          <a:endParaRPr lang="en-US" sz="1600"/>
        </a:p>
      </dgm:t>
    </dgm:pt>
    <dgm:pt modelId="{F69D960F-3967-44D9-9085-B2D70A25880E}" type="sibTrans" cxnId="{345A19B3-DFCE-4C02-AC4C-CB795D461830}">
      <dgm:prSet/>
      <dgm:spPr/>
      <dgm:t>
        <a:bodyPr/>
        <a:lstStyle/>
        <a:p>
          <a:endParaRPr lang="en-US" sz="1600"/>
        </a:p>
      </dgm:t>
    </dgm:pt>
    <dgm:pt modelId="{816179C2-9908-4CCD-A5DF-D028B72EFD82}">
      <dgm:prSet custT="1"/>
      <dgm:spPr/>
      <dgm:t>
        <a:bodyPr/>
        <a:lstStyle/>
        <a:p>
          <a:r>
            <a:rPr lang="en-US" sz="1600" b="1" i="0" dirty="0">
              <a:latin typeface="Arial" panose="020B0604020202020204" pitchFamily="34" charset="0"/>
              <a:cs typeface="Arial" panose="020B0604020202020204" pitchFamily="34" charset="0"/>
            </a:rPr>
            <a:t>Who/what was affected by the issue?</a:t>
          </a:r>
        </a:p>
        <a:p>
          <a:r>
            <a:rPr lang="en-US" sz="1600" b="1" i="0" dirty="0">
              <a:latin typeface="Arial" panose="020B0604020202020204" pitchFamily="34" charset="0"/>
              <a:cs typeface="Arial" panose="020B0604020202020204" pitchFamily="34" charset="0"/>
            </a:rPr>
            <a:t>Any risks to the subject(s)/data integrity? </a:t>
          </a:r>
        </a:p>
      </dgm:t>
    </dgm:pt>
    <dgm:pt modelId="{D5C1640A-E44B-4BF4-B464-DC44484D3F59}" type="parTrans" cxnId="{882913F6-31C4-4872-B656-0BF89247E9AC}">
      <dgm:prSet/>
      <dgm:spPr/>
      <dgm:t>
        <a:bodyPr/>
        <a:lstStyle/>
        <a:p>
          <a:endParaRPr lang="en-US" sz="1600"/>
        </a:p>
      </dgm:t>
    </dgm:pt>
    <dgm:pt modelId="{BDF1DF22-25E7-4407-B64F-191741F95E68}" type="sibTrans" cxnId="{882913F6-31C4-4872-B656-0BF89247E9AC}">
      <dgm:prSet/>
      <dgm:spPr/>
      <dgm:t>
        <a:bodyPr/>
        <a:lstStyle/>
        <a:p>
          <a:endParaRPr lang="en-US" sz="1600"/>
        </a:p>
      </dgm:t>
    </dgm:pt>
    <dgm:pt modelId="{B1BB9BBF-BFEE-4641-95EC-57730BF673E4}">
      <dgm:prSet custT="1"/>
      <dgm:spPr/>
      <dgm:t>
        <a:bodyPr/>
        <a:lstStyle/>
        <a:p>
          <a:r>
            <a:rPr lang="en-US" sz="1600" b="1" i="0" dirty="0">
              <a:latin typeface="Arial" panose="020B0604020202020204" pitchFamily="34" charset="0"/>
              <a:cs typeface="Arial" panose="020B0604020202020204" pitchFamily="34" charset="0"/>
            </a:rPr>
            <a:t>How often did the issue occur?</a:t>
          </a:r>
        </a:p>
        <a:p>
          <a:r>
            <a:rPr lang="en-US" sz="1600" b="1" i="0" dirty="0">
              <a:latin typeface="Arial" panose="020B0604020202020204" pitchFamily="34" charset="0"/>
              <a:cs typeface="Arial" panose="020B0604020202020204" pitchFamily="34" charset="0"/>
            </a:rPr>
            <a:t>Are you identifying a trend?</a:t>
          </a:r>
        </a:p>
      </dgm:t>
    </dgm:pt>
    <dgm:pt modelId="{D07BAFF4-29FA-47F9-989C-17BE0B79BF63}" type="parTrans" cxnId="{4C805BBC-BECB-4485-8EF6-F2917391FED1}">
      <dgm:prSet/>
      <dgm:spPr/>
      <dgm:t>
        <a:bodyPr/>
        <a:lstStyle/>
        <a:p>
          <a:endParaRPr lang="en-US" sz="1600"/>
        </a:p>
      </dgm:t>
    </dgm:pt>
    <dgm:pt modelId="{98CCD185-AB82-465C-8A0F-350353309956}" type="sibTrans" cxnId="{4C805BBC-BECB-4485-8EF6-F2917391FED1}">
      <dgm:prSet/>
      <dgm:spPr/>
      <dgm:t>
        <a:bodyPr/>
        <a:lstStyle/>
        <a:p>
          <a:endParaRPr lang="en-US" sz="1600"/>
        </a:p>
      </dgm:t>
    </dgm:pt>
    <dgm:pt modelId="{A5DC4597-46C8-4234-A5A1-E63D1E333114}">
      <dgm:prSet custT="1"/>
      <dgm:spPr/>
      <dgm:t>
        <a:bodyPr/>
        <a:lstStyle/>
        <a:p>
          <a:r>
            <a:rPr lang="en-US" sz="1600" b="1" i="0">
              <a:latin typeface="Arial" panose="020B0604020202020204" pitchFamily="34" charset="0"/>
              <a:cs typeface="Arial" panose="020B0604020202020204" pitchFamily="34" charset="0"/>
            </a:rPr>
            <a:t>How serious was the event?</a:t>
          </a:r>
        </a:p>
      </dgm:t>
    </dgm:pt>
    <dgm:pt modelId="{9B18A19C-E4A9-4425-B277-513E684A5FE7}" type="parTrans" cxnId="{580C94AA-6964-4D75-A02E-3427EAB36223}">
      <dgm:prSet/>
      <dgm:spPr/>
      <dgm:t>
        <a:bodyPr/>
        <a:lstStyle/>
        <a:p>
          <a:endParaRPr lang="en-US" sz="1600"/>
        </a:p>
      </dgm:t>
    </dgm:pt>
    <dgm:pt modelId="{962DED8D-8C7D-4413-91FF-EC6756AB2529}" type="sibTrans" cxnId="{580C94AA-6964-4D75-A02E-3427EAB36223}">
      <dgm:prSet/>
      <dgm:spPr/>
      <dgm:t>
        <a:bodyPr/>
        <a:lstStyle/>
        <a:p>
          <a:endParaRPr lang="en-US" sz="1600"/>
        </a:p>
      </dgm:t>
    </dgm:pt>
    <dgm:pt modelId="{A3B7E3E1-0786-4A86-B1BC-EEF1A0658060}">
      <dgm:prSet custT="1"/>
      <dgm:spPr/>
      <dgm:t>
        <a:bodyPr/>
        <a:lstStyle/>
        <a:p>
          <a:r>
            <a:rPr lang="en-US" sz="1600" b="1" i="0" dirty="0">
              <a:latin typeface="Arial" panose="020B0604020202020204" pitchFamily="34" charset="0"/>
              <a:cs typeface="Arial" panose="020B0604020202020204" pitchFamily="34" charset="0"/>
            </a:rPr>
            <a:t>Keep asking “who, what when, where, and how”  until you reach the root cause</a:t>
          </a:r>
        </a:p>
        <a:p>
          <a:r>
            <a:rPr lang="en-US" sz="1600" b="1" i="0" dirty="0">
              <a:latin typeface="Arial" panose="020B0604020202020204" pitchFamily="34" charset="0"/>
              <a:cs typeface="Arial" panose="020B0604020202020204" pitchFamily="34" charset="0"/>
            </a:rPr>
            <a:t>Ask WHY 5 times until it can’t be asked again</a:t>
          </a:r>
        </a:p>
      </dgm:t>
    </dgm:pt>
    <dgm:pt modelId="{96510BFB-FF33-419F-92CB-5A750846DFF0}" type="parTrans" cxnId="{193E2895-F91C-4B02-8103-F3C6FFFD9701}">
      <dgm:prSet/>
      <dgm:spPr/>
      <dgm:t>
        <a:bodyPr/>
        <a:lstStyle/>
        <a:p>
          <a:endParaRPr lang="en-US" sz="1600"/>
        </a:p>
      </dgm:t>
    </dgm:pt>
    <dgm:pt modelId="{4F6B8B80-5424-4D7F-A4E8-EE25E5BF4CDE}" type="sibTrans" cxnId="{193E2895-F91C-4B02-8103-F3C6FFFD9701}">
      <dgm:prSet/>
      <dgm:spPr/>
      <dgm:t>
        <a:bodyPr/>
        <a:lstStyle/>
        <a:p>
          <a:endParaRPr lang="en-US" sz="1600"/>
        </a:p>
      </dgm:t>
    </dgm:pt>
    <dgm:pt modelId="{4C3C7F48-A6F6-4588-825F-0F18E1B09987}" type="pres">
      <dgm:prSet presAssocID="{84DC8107-16B0-499A-9BBD-82CBBD40B4ED}" presName="diagram" presStyleCnt="0">
        <dgm:presLayoutVars>
          <dgm:dir/>
          <dgm:resizeHandles val="exact"/>
        </dgm:presLayoutVars>
      </dgm:prSet>
      <dgm:spPr/>
    </dgm:pt>
    <dgm:pt modelId="{2A0236B6-E9B8-4EE7-BC61-C0A638BEA791}" type="pres">
      <dgm:prSet presAssocID="{1D7703BD-D01A-49F2-962B-170DDDAC4DBD}" presName="node" presStyleLbl="node1" presStyleIdx="0" presStyleCnt="9">
        <dgm:presLayoutVars>
          <dgm:bulletEnabled val="1"/>
        </dgm:presLayoutVars>
      </dgm:prSet>
      <dgm:spPr/>
    </dgm:pt>
    <dgm:pt modelId="{C17FB1EC-D334-47DE-A977-A14A896845B8}" type="pres">
      <dgm:prSet presAssocID="{39DFFF83-EEAE-40CB-93BD-771412AAA9F0}" presName="sibTrans" presStyleCnt="0"/>
      <dgm:spPr/>
    </dgm:pt>
    <dgm:pt modelId="{DBE8BB03-6980-452D-9545-A6FADCC69E89}" type="pres">
      <dgm:prSet presAssocID="{7C116BAC-8936-4252-BD06-4FE3FB672995}" presName="node" presStyleLbl="node1" presStyleIdx="1" presStyleCnt="9">
        <dgm:presLayoutVars>
          <dgm:bulletEnabled val="1"/>
        </dgm:presLayoutVars>
      </dgm:prSet>
      <dgm:spPr/>
    </dgm:pt>
    <dgm:pt modelId="{E18C16DB-6112-410A-987A-01A236A5A51F}" type="pres">
      <dgm:prSet presAssocID="{79E63E90-3003-4436-B59E-F6E233224445}" presName="sibTrans" presStyleCnt="0"/>
      <dgm:spPr/>
    </dgm:pt>
    <dgm:pt modelId="{F010EF4D-BE50-4272-92C8-96B34AAC96E4}" type="pres">
      <dgm:prSet presAssocID="{D64F8815-CD99-42B6-91AA-FBF1EC8B64A1}" presName="node" presStyleLbl="node1" presStyleIdx="2" presStyleCnt="9">
        <dgm:presLayoutVars>
          <dgm:bulletEnabled val="1"/>
        </dgm:presLayoutVars>
      </dgm:prSet>
      <dgm:spPr/>
    </dgm:pt>
    <dgm:pt modelId="{3F4E799C-0C57-473A-99F4-8DCA6244D458}" type="pres">
      <dgm:prSet presAssocID="{5975ACB1-1306-4689-AFCC-98DB72F0300C}" presName="sibTrans" presStyleCnt="0"/>
      <dgm:spPr/>
    </dgm:pt>
    <dgm:pt modelId="{6125FD1B-DDE5-46DA-9B51-D517BC29E28B}" type="pres">
      <dgm:prSet presAssocID="{FFFB026F-744A-42E5-BAAA-2909225EC35B}" presName="node" presStyleLbl="node1" presStyleIdx="3" presStyleCnt="9">
        <dgm:presLayoutVars>
          <dgm:bulletEnabled val="1"/>
        </dgm:presLayoutVars>
      </dgm:prSet>
      <dgm:spPr/>
    </dgm:pt>
    <dgm:pt modelId="{FB508B85-8081-454F-9A25-12FF1FF2C92F}" type="pres">
      <dgm:prSet presAssocID="{9F297176-3B40-4D5B-935A-463AA0E854AF}" presName="sibTrans" presStyleCnt="0"/>
      <dgm:spPr/>
    </dgm:pt>
    <dgm:pt modelId="{075B29B5-28BE-4A0A-A22C-1B37358CABA3}" type="pres">
      <dgm:prSet presAssocID="{7380F442-48B3-43AD-976E-7C701774EB31}" presName="node" presStyleLbl="node1" presStyleIdx="4" presStyleCnt="9">
        <dgm:presLayoutVars>
          <dgm:bulletEnabled val="1"/>
        </dgm:presLayoutVars>
      </dgm:prSet>
      <dgm:spPr/>
    </dgm:pt>
    <dgm:pt modelId="{7C7A3F02-155A-4C3B-A818-AC04276BC526}" type="pres">
      <dgm:prSet presAssocID="{F69D960F-3967-44D9-9085-B2D70A25880E}" presName="sibTrans" presStyleCnt="0"/>
      <dgm:spPr/>
    </dgm:pt>
    <dgm:pt modelId="{B105D1BB-B50B-4487-9BA3-3AF0C95F14CB}" type="pres">
      <dgm:prSet presAssocID="{816179C2-9908-4CCD-A5DF-D028B72EFD82}" presName="node" presStyleLbl="node1" presStyleIdx="5" presStyleCnt="9">
        <dgm:presLayoutVars>
          <dgm:bulletEnabled val="1"/>
        </dgm:presLayoutVars>
      </dgm:prSet>
      <dgm:spPr/>
    </dgm:pt>
    <dgm:pt modelId="{82DF7907-6D5F-44B0-BA79-B09AF20FE4EE}" type="pres">
      <dgm:prSet presAssocID="{BDF1DF22-25E7-4407-B64F-191741F95E68}" presName="sibTrans" presStyleCnt="0"/>
      <dgm:spPr/>
    </dgm:pt>
    <dgm:pt modelId="{9E7A5673-639B-4362-8067-970B00014C95}" type="pres">
      <dgm:prSet presAssocID="{B1BB9BBF-BFEE-4641-95EC-57730BF673E4}" presName="node" presStyleLbl="node1" presStyleIdx="6" presStyleCnt="9">
        <dgm:presLayoutVars>
          <dgm:bulletEnabled val="1"/>
        </dgm:presLayoutVars>
      </dgm:prSet>
      <dgm:spPr/>
    </dgm:pt>
    <dgm:pt modelId="{9C542ABC-3974-4E4E-B895-847AB02E1DEA}" type="pres">
      <dgm:prSet presAssocID="{98CCD185-AB82-465C-8A0F-350353309956}" presName="sibTrans" presStyleCnt="0"/>
      <dgm:spPr/>
    </dgm:pt>
    <dgm:pt modelId="{F2BE4781-ED41-4BE4-ACBC-1A185E4B3136}" type="pres">
      <dgm:prSet presAssocID="{A5DC4597-46C8-4234-A5A1-E63D1E333114}" presName="node" presStyleLbl="node1" presStyleIdx="7" presStyleCnt="9">
        <dgm:presLayoutVars>
          <dgm:bulletEnabled val="1"/>
        </dgm:presLayoutVars>
      </dgm:prSet>
      <dgm:spPr/>
    </dgm:pt>
    <dgm:pt modelId="{53ED6A07-35AB-410F-9A70-52F5E338C57E}" type="pres">
      <dgm:prSet presAssocID="{962DED8D-8C7D-4413-91FF-EC6756AB2529}" presName="sibTrans" presStyleCnt="0"/>
      <dgm:spPr/>
    </dgm:pt>
    <dgm:pt modelId="{1F21F4D5-D94A-4850-934E-6F4E06E91988}" type="pres">
      <dgm:prSet presAssocID="{A3B7E3E1-0786-4A86-B1BC-EEF1A0658060}" presName="node" presStyleLbl="node1" presStyleIdx="8" presStyleCnt="9" custScaleX="221146">
        <dgm:presLayoutVars>
          <dgm:bulletEnabled val="1"/>
        </dgm:presLayoutVars>
      </dgm:prSet>
      <dgm:spPr/>
    </dgm:pt>
  </dgm:ptLst>
  <dgm:cxnLst>
    <dgm:cxn modelId="{AE942D12-39E3-4474-BAB2-C7B0EC5E9649}" type="presOf" srcId="{1D7703BD-D01A-49F2-962B-170DDDAC4DBD}" destId="{2A0236B6-E9B8-4EE7-BC61-C0A638BEA791}" srcOrd="0" destOrd="0" presId="urn:microsoft.com/office/officeart/2005/8/layout/default"/>
    <dgm:cxn modelId="{82F26A3A-C531-4F07-ABD3-4E588737DA60}" type="presOf" srcId="{84DC8107-16B0-499A-9BBD-82CBBD40B4ED}" destId="{4C3C7F48-A6F6-4588-825F-0F18E1B09987}" srcOrd="0" destOrd="0" presId="urn:microsoft.com/office/officeart/2005/8/layout/default"/>
    <dgm:cxn modelId="{7608EC3F-D24E-44D7-9331-834ECB03CBAC}" type="presOf" srcId="{7C116BAC-8936-4252-BD06-4FE3FB672995}" destId="{DBE8BB03-6980-452D-9545-A6FADCC69E89}" srcOrd="0" destOrd="0" presId="urn:microsoft.com/office/officeart/2005/8/layout/default"/>
    <dgm:cxn modelId="{2B271E63-00D3-4603-92C3-69F9B1BE7168}" srcId="{84DC8107-16B0-499A-9BBD-82CBBD40B4ED}" destId="{D64F8815-CD99-42B6-91AA-FBF1EC8B64A1}" srcOrd="2" destOrd="0" parTransId="{3E7DF940-3199-4A11-BB0A-EC32EADEBFD6}" sibTransId="{5975ACB1-1306-4689-AFCC-98DB72F0300C}"/>
    <dgm:cxn modelId="{25736D50-E9CC-4444-906C-62EC17B7EBE0}" type="presOf" srcId="{7380F442-48B3-43AD-976E-7C701774EB31}" destId="{075B29B5-28BE-4A0A-A22C-1B37358CABA3}" srcOrd="0" destOrd="0" presId="urn:microsoft.com/office/officeart/2005/8/layout/default"/>
    <dgm:cxn modelId="{69A04674-D507-431D-931D-720B69AD3407}" type="presOf" srcId="{D64F8815-CD99-42B6-91AA-FBF1EC8B64A1}" destId="{F010EF4D-BE50-4272-92C8-96B34AAC96E4}" srcOrd="0" destOrd="0" presId="urn:microsoft.com/office/officeart/2005/8/layout/default"/>
    <dgm:cxn modelId="{A65C8155-5FE7-4231-A161-72F92C8AD02D}" srcId="{84DC8107-16B0-499A-9BBD-82CBBD40B4ED}" destId="{7C116BAC-8936-4252-BD06-4FE3FB672995}" srcOrd="1" destOrd="0" parTransId="{8B26CF07-8253-45CE-A7A8-51F0919A767E}" sibTransId="{79E63E90-3003-4436-B59E-F6E233224445}"/>
    <dgm:cxn modelId="{3050CA8E-DE19-4294-9858-FAB3C4B8EF08}" type="presOf" srcId="{FFFB026F-744A-42E5-BAAA-2909225EC35B}" destId="{6125FD1B-DDE5-46DA-9B51-D517BC29E28B}" srcOrd="0" destOrd="0" presId="urn:microsoft.com/office/officeart/2005/8/layout/default"/>
    <dgm:cxn modelId="{193E2895-F91C-4B02-8103-F3C6FFFD9701}" srcId="{84DC8107-16B0-499A-9BBD-82CBBD40B4ED}" destId="{A3B7E3E1-0786-4A86-B1BC-EEF1A0658060}" srcOrd="8" destOrd="0" parTransId="{96510BFB-FF33-419F-92CB-5A750846DFF0}" sibTransId="{4F6B8B80-5424-4D7F-A4E8-EE25E5BF4CDE}"/>
    <dgm:cxn modelId="{9B3F4A96-0102-4228-A78A-A84F53EB3926}" srcId="{84DC8107-16B0-499A-9BBD-82CBBD40B4ED}" destId="{FFFB026F-744A-42E5-BAAA-2909225EC35B}" srcOrd="3" destOrd="0" parTransId="{B80AB8B2-3AEE-43B0-A566-CC24AFFD49B0}" sibTransId="{9F297176-3B40-4D5B-935A-463AA0E854AF}"/>
    <dgm:cxn modelId="{7B4E5EA4-097B-4D31-9C5E-8D10CCC06E81}" type="presOf" srcId="{816179C2-9908-4CCD-A5DF-D028B72EFD82}" destId="{B105D1BB-B50B-4487-9BA3-3AF0C95F14CB}" srcOrd="0" destOrd="0" presId="urn:microsoft.com/office/officeart/2005/8/layout/default"/>
    <dgm:cxn modelId="{580C94AA-6964-4D75-A02E-3427EAB36223}" srcId="{84DC8107-16B0-499A-9BBD-82CBBD40B4ED}" destId="{A5DC4597-46C8-4234-A5A1-E63D1E333114}" srcOrd="7" destOrd="0" parTransId="{9B18A19C-E4A9-4425-B277-513E684A5FE7}" sibTransId="{962DED8D-8C7D-4413-91FF-EC6756AB2529}"/>
    <dgm:cxn modelId="{CD28C5AA-73F1-4423-8DED-0EC886CA0174}" srcId="{84DC8107-16B0-499A-9BBD-82CBBD40B4ED}" destId="{1D7703BD-D01A-49F2-962B-170DDDAC4DBD}" srcOrd="0" destOrd="0" parTransId="{AA7657BC-6AFD-4A51-B500-725535AB23DC}" sibTransId="{39DFFF83-EEAE-40CB-93BD-771412AAA9F0}"/>
    <dgm:cxn modelId="{345A19B3-DFCE-4C02-AC4C-CB795D461830}" srcId="{84DC8107-16B0-499A-9BBD-82CBBD40B4ED}" destId="{7380F442-48B3-43AD-976E-7C701774EB31}" srcOrd="4" destOrd="0" parTransId="{10DABB74-38C2-4DD2-B460-753AF29B4CB4}" sibTransId="{F69D960F-3967-44D9-9085-B2D70A25880E}"/>
    <dgm:cxn modelId="{4C805BBC-BECB-4485-8EF6-F2917391FED1}" srcId="{84DC8107-16B0-499A-9BBD-82CBBD40B4ED}" destId="{B1BB9BBF-BFEE-4641-95EC-57730BF673E4}" srcOrd="6" destOrd="0" parTransId="{D07BAFF4-29FA-47F9-989C-17BE0B79BF63}" sibTransId="{98CCD185-AB82-465C-8A0F-350353309956}"/>
    <dgm:cxn modelId="{7BE72AC4-8929-4C87-8F4D-9917C67E1126}" type="presOf" srcId="{B1BB9BBF-BFEE-4641-95EC-57730BF673E4}" destId="{9E7A5673-639B-4362-8067-970B00014C95}" srcOrd="0" destOrd="0" presId="urn:microsoft.com/office/officeart/2005/8/layout/default"/>
    <dgm:cxn modelId="{97498CC4-D273-46A1-BCA6-FFFAA38E5C1B}" type="presOf" srcId="{A3B7E3E1-0786-4A86-B1BC-EEF1A0658060}" destId="{1F21F4D5-D94A-4850-934E-6F4E06E91988}" srcOrd="0" destOrd="0" presId="urn:microsoft.com/office/officeart/2005/8/layout/default"/>
    <dgm:cxn modelId="{A834D2CF-3748-447E-AC82-CCC45DC6E477}" type="presOf" srcId="{A5DC4597-46C8-4234-A5A1-E63D1E333114}" destId="{F2BE4781-ED41-4BE4-ACBC-1A185E4B3136}" srcOrd="0" destOrd="0" presId="urn:microsoft.com/office/officeart/2005/8/layout/default"/>
    <dgm:cxn modelId="{882913F6-31C4-4872-B656-0BF89247E9AC}" srcId="{84DC8107-16B0-499A-9BBD-82CBBD40B4ED}" destId="{816179C2-9908-4CCD-A5DF-D028B72EFD82}" srcOrd="5" destOrd="0" parTransId="{D5C1640A-E44B-4BF4-B464-DC44484D3F59}" sibTransId="{BDF1DF22-25E7-4407-B64F-191741F95E68}"/>
    <dgm:cxn modelId="{E70A0D59-2401-4E53-AED4-F4AE4B371CEE}" type="presParOf" srcId="{4C3C7F48-A6F6-4588-825F-0F18E1B09987}" destId="{2A0236B6-E9B8-4EE7-BC61-C0A638BEA791}" srcOrd="0" destOrd="0" presId="urn:microsoft.com/office/officeart/2005/8/layout/default"/>
    <dgm:cxn modelId="{B2598406-8D74-4BDB-A855-333F9BCAF1A0}" type="presParOf" srcId="{4C3C7F48-A6F6-4588-825F-0F18E1B09987}" destId="{C17FB1EC-D334-47DE-A977-A14A896845B8}" srcOrd="1" destOrd="0" presId="urn:microsoft.com/office/officeart/2005/8/layout/default"/>
    <dgm:cxn modelId="{45717E0F-E8BF-481A-8FD2-4F4811D0CEF3}" type="presParOf" srcId="{4C3C7F48-A6F6-4588-825F-0F18E1B09987}" destId="{DBE8BB03-6980-452D-9545-A6FADCC69E89}" srcOrd="2" destOrd="0" presId="urn:microsoft.com/office/officeart/2005/8/layout/default"/>
    <dgm:cxn modelId="{97998AF7-2BD6-4D91-9977-4B282F3DCE04}" type="presParOf" srcId="{4C3C7F48-A6F6-4588-825F-0F18E1B09987}" destId="{E18C16DB-6112-410A-987A-01A236A5A51F}" srcOrd="3" destOrd="0" presId="urn:microsoft.com/office/officeart/2005/8/layout/default"/>
    <dgm:cxn modelId="{2E2A2B43-A600-4F10-92E9-6979394D13EA}" type="presParOf" srcId="{4C3C7F48-A6F6-4588-825F-0F18E1B09987}" destId="{F010EF4D-BE50-4272-92C8-96B34AAC96E4}" srcOrd="4" destOrd="0" presId="urn:microsoft.com/office/officeart/2005/8/layout/default"/>
    <dgm:cxn modelId="{A6509E53-BBEC-4D5A-BCE6-E73D9D07BA56}" type="presParOf" srcId="{4C3C7F48-A6F6-4588-825F-0F18E1B09987}" destId="{3F4E799C-0C57-473A-99F4-8DCA6244D458}" srcOrd="5" destOrd="0" presId="urn:microsoft.com/office/officeart/2005/8/layout/default"/>
    <dgm:cxn modelId="{B3ACEC6F-517C-429D-81F2-BFEE2863D141}" type="presParOf" srcId="{4C3C7F48-A6F6-4588-825F-0F18E1B09987}" destId="{6125FD1B-DDE5-46DA-9B51-D517BC29E28B}" srcOrd="6" destOrd="0" presId="urn:microsoft.com/office/officeart/2005/8/layout/default"/>
    <dgm:cxn modelId="{DF450E25-D562-485A-8940-D15439BE599F}" type="presParOf" srcId="{4C3C7F48-A6F6-4588-825F-0F18E1B09987}" destId="{FB508B85-8081-454F-9A25-12FF1FF2C92F}" srcOrd="7" destOrd="0" presId="urn:microsoft.com/office/officeart/2005/8/layout/default"/>
    <dgm:cxn modelId="{1AF0AC54-00E8-4B53-9B10-A033BAEA329B}" type="presParOf" srcId="{4C3C7F48-A6F6-4588-825F-0F18E1B09987}" destId="{075B29B5-28BE-4A0A-A22C-1B37358CABA3}" srcOrd="8" destOrd="0" presId="urn:microsoft.com/office/officeart/2005/8/layout/default"/>
    <dgm:cxn modelId="{D745CC81-7C8D-4765-994C-83E4B2419625}" type="presParOf" srcId="{4C3C7F48-A6F6-4588-825F-0F18E1B09987}" destId="{7C7A3F02-155A-4C3B-A818-AC04276BC526}" srcOrd="9" destOrd="0" presId="urn:microsoft.com/office/officeart/2005/8/layout/default"/>
    <dgm:cxn modelId="{AC03B93B-8E6E-4DD2-B1DA-9527C8A6F2E7}" type="presParOf" srcId="{4C3C7F48-A6F6-4588-825F-0F18E1B09987}" destId="{B105D1BB-B50B-4487-9BA3-3AF0C95F14CB}" srcOrd="10" destOrd="0" presId="urn:microsoft.com/office/officeart/2005/8/layout/default"/>
    <dgm:cxn modelId="{355253BB-A11D-495C-831F-2DC60BAEB086}" type="presParOf" srcId="{4C3C7F48-A6F6-4588-825F-0F18E1B09987}" destId="{82DF7907-6D5F-44B0-BA79-B09AF20FE4EE}" srcOrd="11" destOrd="0" presId="urn:microsoft.com/office/officeart/2005/8/layout/default"/>
    <dgm:cxn modelId="{B5A60D10-2AEC-4342-B1C2-80272A424BB3}" type="presParOf" srcId="{4C3C7F48-A6F6-4588-825F-0F18E1B09987}" destId="{9E7A5673-639B-4362-8067-970B00014C95}" srcOrd="12" destOrd="0" presId="urn:microsoft.com/office/officeart/2005/8/layout/default"/>
    <dgm:cxn modelId="{8DE4A43E-4AFF-47E1-9039-F0D6A3D35284}" type="presParOf" srcId="{4C3C7F48-A6F6-4588-825F-0F18E1B09987}" destId="{9C542ABC-3974-4E4E-B895-847AB02E1DEA}" srcOrd="13" destOrd="0" presId="urn:microsoft.com/office/officeart/2005/8/layout/default"/>
    <dgm:cxn modelId="{C1EE3E0C-3E5D-45D3-A5A1-71B22809A834}" type="presParOf" srcId="{4C3C7F48-A6F6-4588-825F-0F18E1B09987}" destId="{F2BE4781-ED41-4BE4-ACBC-1A185E4B3136}" srcOrd="14" destOrd="0" presId="urn:microsoft.com/office/officeart/2005/8/layout/default"/>
    <dgm:cxn modelId="{D6A9BAD4-36A6-4C84-AFA3-D4D431FF3137}" type="presParOf" srcId="{4C3C7F48-A6F6-4588-825F-0F18E1B09987}" destId="{53ED6A07-35AB-410F-9A70-52F5E338C57E}" srcOrd="15" destOrd="0" presId="urn:microsoft.com/office/officeart/2005/8/layout/default"/>
    <dgm:cxn modelId="{6C9831E5-1E96-4816-BB93-069210801728}" type="presParOf" srcId="{4C3C7F48-A6F6-4588-825F-0F18E1B09987}" destId="{1F21F4D5-D94A-4850-934E-6F4E06E91988}" srcOrd="16"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3.xml><?xml version="1.0" encoding="utf-8"?>
<dgm:dataModel xmlns:dgm="http://schemas.openxmlformats.org/drawingml/2006/diagram" xmlns:a="http://schemas.openxmlformats.org/drawingml/2006/main">
  <dgm:ptLst>
    <dgm:pt modelId="{E029FD1E-BF11-4664-9157-8ADB492576F2}" type="doc">
      <dgm:prSet loTypeId="urn:microsoft.com/office/officeart/2005/8/layout/vList2" loCatId="list" qsTypeId="urn:microsoft.com/office/officeart/2005/8/quickstyle/simple4" qsCatId="simple" csTypeId="urn:microsoft.com/office/officeart/2005/8/colors/colorful2" csCatId="colorful"/>
      <dgm:spPr/>
      <dgm:t>
        <a:bodyPr/>
        <a:lstStyle/>
        <a:p>
          <a:endParaRPr lang="en-US"/>
        </a:p>
      </dgm:t>
    </dgm:pt>
    <dgm:pt modelId="{1E9983D4-B278-4315-856D-06BD79121BC4}">
      <dgm:prSet custT="1"/>
      <dgm:spPr/>
      <dgm:t>
        <a:bodyPr/>
        <a:lstStyle/>
        <a:p>
          <a:r>
            <a:rPr lang="en-US" sz="1800" b="1" i="0" u="sng" dirty="0">
              <a:latin typeface="Arial" panose="020B0604020202020204" pitchFamily="34" charset="0"/>
              <a:cs typeface="Arial" panose="020B0604020202020204" pitchFamily="34" charset="0"/>
            </a:rPr>
            <a:t>CAPAs must be thorough (SMART CAPA)</a:t>
          </a:r>
          <a:endParaRPr lang="en-US" sz="1800" b="1" i="0" dirty="0">
            <a:latin typeface="Arial" panose="020B0604020202020204" pitchFamily="34" charset="0"/>
            <a:cs typeface="Arial" panose="020B0604020202020204" pitchFamily="34" charset="0"/>
          </a:endParaRPr>
        </a:p>
      </dgm:t>
    </dgm:pt>
    <dgm:pt modelId="{BFF9E149-7C87-4EC5-9026-5E12B3B4C72B}" type="parTrans" cxnId="{8E19A1C9-0803-4EC3-9DD6-46E257F3090C}">
      <dgm:prSet/>
      <dgm:spPr/>
      <dgm:t>
        <a:bodyPr/>
        <a:lstStyle/>
        <a:p>
          <a:endParaRPr lang="en-US"/>
        </a:p>
      </dgm:t>
    </dgm:pt>
    <dgm:pt modelId="{B8EA240B-E2C0-4ADF-AAC6-A47B3A945BE9}" type="sibTrans" cxnId="{8E19A1C9-0803-4EC3-9DD6-46E257F3090C}">
      <dgm:prSet/>
      <dgm:spPr/>
      <dgm:t>
        <a:bodyPr/>
        <a:lstStyle/>
        <a:p>
          <a:endParaRPr lang="en-US"/>
        </a:p>
      </dgm:t>
    </dgm:pt>
    <dgm:pt modelId="{216F4CFF-7481-495C-A5AF-AFF68F8D6AF7}">
      <dgm:prSet custT="1"/>
      <dgm:spPr/>
      <dgm:t>
        <a:bodyPr/>
        <a:lstStyle/>
        <a:p>
          <a:r>
            <a:rPr lang="en-US" sz="1800" b="1" i="0" u="sng" dirty="0">
              <a:latin typeface="Arial" panose="020B0604020202020204" pitchFamily="34" charset="0"/>
              <a:cs typeface="Arial" panose="020B0604020202020204" pitchFamily="34" charset="0"/>
            </a:rPr>
            <a:t>Specific</a:t>
          </a:r>
          <a:r>
            <a:rPr lang="en-US" sz="1800" b="1" i="0" dirty="0">
              <a:latin typeface="Arial" panose="020B0604020202020204" pitchFamily="34" charset="0"/>
              <a:cs typeface="Arial" panose="020B0604020202020204" pitchFamily="34" charset="0"/>
            </a:rPr>
            <a:t>: Compliant with regulations, addresses the full observation or root cause, accountable to named individual or role</a:t>
          </a:r>
        </a:p>
      </dgm:t>
    </dgm:pt>
    <dgm:pt modelId="{6172B4EE-2F24-4F33-B975-855837631196}" type="parTrans" cxnId="{439A97B0-B824-486A-B95D-FE12EEC097C1}">
      <dgm:prSet/>
      <dgm:spPr/>
      <dgm:t>
        <a:bodyPr/>
        <a:lstStyle/>
        <a:p>
          <a:endParaRPr lang="en-US"/>
        </a:p>
      </dgm:t>
    </dgm:pt>
    <dgm:pt modelId="{B5CADDAD-7AE4-46E8-AE75-21F2F1EAF339}" type="sibTrans" cxnId="{439A97B0-B824-486A-B95D-FE12EEC097C1}">
      <dgm:prSet/>
      <dgm:spPr/>
      <dgm:t>
        <a:bodyPr/>
        <a:lstStyle/>
        <a:p>
          <a:endParaRPr lang="en-US"/>
        </a:p>
      </dgm:t>
    </dgm:pt>
    <dgm:pt modelId="{9D94E32B-3DC8-4B5A-A56E-6F0D5EFEDAAE}">
      <dgm:prSet custT="1"/>
      <dgm:spPr/>
      <dgm:t>
        <a:bodyPr/>
        <a:lstStyle/>
        <a:p>
          <a:r>
            <a:rPr lang="en-US" sz="1800" b="1" i="0" u="sng">
              <a:latin typeface="Arial" panose="020B0604020202020204" pitchFamily="34" charset="0"/>
              <a:cs typeface="Arial" panose="020B0604020202020204" pitchFamily="34" charset="0"/>
            </a:rPr>
            <a:t>Measurable</a:t>
          </a:r>
          <a:r>
            <a:rPr lang="en-US" sz="1800" b="1" i="0">
              <a:latin typeface="Arial" panose="020B0604020202020204" pitchFamily="34" charset="0"/>
              <a:cs typeface="Arial" panose="020B0604020202020204" pitchFamily="34" charset="0"/>
            </a:rPr>
            <a:t>: Action can be measured to demonstrate whether it is adequate to address root cause</a:t>
          </a:r>
        </a:p>
      </dgm:t>
    </dgm:pt>
    <dgm:pt modelId="{35E1CA75-359E-4D40-B9B5-92BB368B415E}" type="parTrans" cxnId="{FA3E7598-9316-43AD-8DB3-9E329AC87452}">
      <dgm:prSet/>
      <dgm:spPr/>
      <dgm:t>
        <a:bodyPr/>
        <a:lstStyle/>
        <a:p>
          <a:endParaRPr lang="en-US"/>
        </a:p>
      </dgm:t>
    </dgm:pt>
    <dgm:pt modelId="{6E62C8DF-5CC1-4438-92EE-A469D47E6FDC}" type="sibTrans" cxnId="{FA3E7598-9316-43AD-8DB3-9E329AC87452}">
      <dgm:prSet/>
      <dgm:spPr/>
      <dgm:t>
        <a:bodyPr/>
        <a:lstStyle/>
        <a:p>
          <a:endParaRPr lang="en-US"/>
        </a:p>
      </dgm:t>
    </dgm:pt>
    <dgm:pt modelId="{458E7D8E-C8BB-4191-9816-7F8C7AC687BD}">
      <dgm:prSet custT="1"/>
      <dgm:spPr/>
      <dgm:t>
        <a:bodyPr/>
        <a:lstStyle/>
        <a:p>
          <a:r>
            <a:rPr lang="en-US" sz="1800" b="1" i="0" u="sng">
              <a:latin typeface="Arial" panose="020B0604020202020204" pitchFamily="34" charset="0"/>
              <a:cs typeface="Arial" panose="020B0604020202020204" pitchFamily="34" charset="0"/>
            </a:rPr>
            <a:t>Achievable</a:t>
          </a:r>
          <a:r>
            <a:rPr lang="en-US" sz="1800" b="1" i="0">
              <a:latin typeface="Arial" panose="020B0604020202020204" pitchFamily="34" charset="0"/>
              <a:cs typeface="Arial" panose="020B0604020202020204" pitchFamily="34" charset="0"/>
            </a:rPr>
            <a:t>: Addresses all implicated processes and levels</a:t>
          </a:r>
        </a:p>
      </dgm:t>
    </dgm:pt>
    <dgm:pt modelId="{B3F9D77B-34F7-487C-B6E0-622A767F45DE}" type="parTrans" cxnId="{1327F742-EC84-4523-8FDF-62C33B04B2F4}">
      <dgm:prSet/>
      <dgm:spPr/>
      <dgm:t>
        <a:bodyPr/>
        <a:lstStyle/>
        <a:p>
          <a:endParaRPr lang="en-US"/>
        </a:p>
      </dgm:t>
    </dgm:pt>
    <dgm:pt modelId="{FFEFC2A2-0853-4DE5-8D65-C62B8114A278}" type="sibTrans" cxnId="{1327F742-EC84-4523-8FDF-62C33B04B2F4}">
      <dgm:prSet/>
      <dgm:spPr/>
      <dgm:t>
        <a:bodyPr/>
        <a:lstStyle/>
        <a:p>
          <a:endParaRPr lang="en-US"/>
        </a:p>
      </dgm:t>
    </dgm:pt>
    <dgm:pt modelId="{564F9E84-0D38-4EA4-A16C-5F98F8F6F06B}">
      <dgm:prSet custT="1"/>
      <dgm:spPr/>
      <dgm:t>
        <a:bodyPr/>
        <a:lstStyle/>
        <a:p>
          <a:r>
            <a:rPr lang="en-US" sz="1800" b="1" i="0" u="sng">
              <a:latin typeface="Arial" panose="020B0604020202020204" pitchFamily="34" charset="0"/>
              <a:cs typeface="Arial" panose="020B0604020202020204" pitchFamily="34" charset="0"/>
            </a:rPr>
            <a:t>Realistic</a:t>
          </a:r>
          <a:r>
            <a:rPr lang="en-US" sz="1800" b="1" i="0">
              <a:latin typeface="Arial" panose="020B0604020202020204" pitchFamily="34" charset="0"/>
              <a:cs typeface="Arial" panose="020B0604020202020204" pitchFamily="34" charset="0"/>
            </a:rPr>
            <a:t>: Plan can be carried out given resources, knowledge and expertise</a:t>
          </a:r>
        </a:p>
      </dgm:t>
    </dgm:pt>
    <dgm:pt modelId="{598217F5-A7F5-4DE8-8461-5A8CC6CBC0CA}" type="parTrans" cxnId="{A93D298E-E4B6-44C4-9A92-9F5DB85E1574}">
      <dgm:prSet/>
      <dgm:spPr/>
      <dgm:t>
        <a:bodyPr/>
        <a:lstStyle/>
        <a:p>
          <a:endParaRPr lang="en-US"/>
        </a:p>
      </dgm:t>
    </dgm:pt>
    <dgm:pt modelId="{4126635C-559C-42BE-9DA9-E740A9A96E1E}" type="sibTrans" cxnId="{A93D298E-E4B6-44C4-9A92-9F5DB85E1574}">
      <dgm:prSet/>
      <dgm:spPr/>
      <dgm:t>
        <a:bodyPr/>
        <a:lstStyle/>
        <a:p>
          <a:endParaRPr lang="en-US"/>
        </a:p>
      </dgm:t>
    </dgm:pt>
    <dgm:pt modelId="{F5752B56-1E64-4077-8822-3930259A044E}">
      <dgm:prSet custT="1"/>
      <dgm:spPr/>
      <dgm:t>
        <a:bodyPr/>
        <a:lstStyle/>
        <a:p>
          <a:r>
            <a:rPr lang="en-US" sz="1800" b="1" i="0" u="sng">
              <a:latin typeface="Arial" panose="020B0604020202020204" pitchFamily="34" charset="0"/>
              <a:cs typeface="Arial" panose="020B0604020202020204" pitchFamily="34" charset="0"/>
            </a:rPr>
            <a:t>Time-bound</a:t>
          </a:r>
          <a:r>
            <a:rPr lang="en-US" sz="1800" b="1" i="0">
              <a:latin typeface="Arial" panose="020B0604020202020204" pitchFamily="34" charset="0"/>
              <a:cs typeface="Arial" panose="020B0604020202020204" pitchFamily="34" charset="0"/>
            </a:rPr>
            <a:t>: Assigned to a person or role who can accomplish action in a given time period, addresses urgency and criticality</a:t>
          </a:r>
        </a:p>
      </dgm:t>
    </dgm:pt>
    <dgm:pt modelId="{5A20BA3B-924D-4353-8981-5FBA669FA81A}" type="parTrans" cxnId="{D3500DEA-D179-4B02-8C11-8748032A526A}">
      <dgm:prSet/>
      <dgm:spPr/>
      <dgm:t>
        <a:bodyPr/>
        <a:lstStyle/>
        <a:p>
          <a:endParaRPr lang="en-US"/>
        </a:p>
      </dgm:t>
    </dgm:pt>
    <dgm:pt modelId="{5E356EB1-00DD-4C9C-9D04-FF525E7F8EAF}" type="sibTrans" cxnId="{D3500DEA-D179-4B02-8C11-8748032A526A}">
      <dgm:prSet/>
      <dgm:spPr/>
      <dgm:t>
        <a:bodyPr/>
        <a:lstStyle/>
        <a:p>
          <a:endParaRPr lang="en-US"/>
        </a:p>
      </dgm:t>
    </dgm:pt>
    <dgm:pt modelId="{D7F7BA32-96CE-4C17-A99C-CE70E6450E74}" type="pres">
      <dgm:prSet presAssocID="{E029FD1E-BF11-4664-9157-8ADB492576F2}" presName="linear" presStyleCnt="0">
        <dgm:presLayoutVars>
          <dgm:animLvl val="lvl"/>
          <dgm:resizeHandles val="exact"/>
        </dgm:presLayoutVars>
      </dgm:prSet>
      <dgm:spPr/>
    </dgm:pt>
    <dgm:pt modelId="{AE6AD94E-DE6B-4D44-A89F-FC37FC674A59}" type="pres">
      <dgm:prSet presAssocID="{1E9983D4-B278-4315-856D-06BD79121BC4}" presName="parentText" presStyleLbl="node1" presStyleIdx="0" presStyleCnt="6">
        <dgm:presLayoutVars>
          <dgm:chMax val="0"/>
          <dgm:bulletEnabled val="1"/>
        </dgm:presLayoutVars>
      </dgm:prSet>
      <dgm:spPr/>
    </dgm:pt>
    <dgm:pt modelId="{9E100BA8-8051-4A85-8A32-4B73985C5950}" type="pres">
      <dgm:prSet presAssocID="{B8EA240B-E2C0-4ADF-AAC6-A47B3A945BE9}" presName="spacer" presStyleCnt="0"/>
      <dgm:spPr/>
    </dgm:pt>
    <dgm:pt modelId="{6A8F4E79-9400-4C93-8036-8EA7B648C565}" type="pres">
      <dgm:prSet presAssocID="{216F4CFF-7481-495C-A5AF-AFF68F8D6AF7}" presName="parentText" presStyleLbl="node1" presStyleIdx="1" presStyleCnt="6">
        <dgm:presLayoutVars>
          <dgm:chMax val="0"/>
          <dgm:bulletEnabled val="1"/>
        </dgm:presLayoutVars>
      </dgm:prSet>
      <dgm:spPr/>
    </dgm:pt>
    <dgm:pt modelId="{ECA7CDA2-2A63-443B-9E51-C0C74E56E39C}" type="pres">
      <dgm:prSet presAssocID="{B5CADDAD-7AE4-46E8-AE75-21F2F1EAF339}" presName="spacer" presStyleCnt="0"/>
      <dgm:spPr/>
    </dgm:pt>
    <dgm:pt modelId="{BC96F775-50B3-4C30-B762-B032DB382D81}" type="pres">
      <dgm:prSet presAssocID="{9D94E32B-3DC8-4B5A-A56E-6F0D5EFEDAAE}" presName="parentText" presStyleLbl="node1" presStyleIdx="2" presStyleCnt="6">
        <dgm:presLayoutVars>
          <dgm:chMax val="0"/>
          <dgm:bulletEnabled val="1"/>
        </dgm:presLayoutVars>
      </dgm:prSet>
      <dgm:spPr/>
    </dgm:pt>
    <dgm:pt modelId="{D807B0B9-CCB7-46FC-8834-DCDF433D8B24}" type="pres">
      <dgm:prSet presAssocID="{6E62C8DF-5CC1-4438-92EE-A469D47E6FDC}" presName="spacer" presStyleCnt="0"/>
      <dgm:spPr/>
    </dgm:pt>
    <dgm:pt modelId="{0E80B75E-3136-4B08-9D18-B3223D8B3466}" type="pres">
      <dgm:prSet presAssocID="{458E7D8E-C8BB-4191-9816-7F8C7AC687BD}" presName="parentText" presStyleLbl="node1" presStyleIdx="3" presStyleCnt="6">
        <dgm:presLayoutVars>
          <dgm:chMax val="0"/>
          <dgm:bulletEnabled val="1"/>
        </dgm:presLayoutVars>
      </dgm:prSet>
      <dgm:spPr/>
    </dgm:pt>
    <dgm:pt modelId="{3E618952-AFAB-47D6-956B-10D5989CD259}" type="pres">
      <dgm:prSet presAssocID="{FFEFC2A2-0853-4DE5-8D65-C62B8114A278}" presName="spacer" presStyleCnt="0"/>
      <dgm:spPr/>
    </dgm:pt>
    <dgm:pt modelId="{5D76FF4F-0FB1-4558-93CA-0E1C136BC2E1}" type="pres">
      <dgm:prSet presAssocID="{564F9E84-0D38-4EA4-A16C-5F98F8F6F06B}" presName="parentText" presStyleLbl="node1" presStyleIdx="4" presStyleCnt="6">
        <dgm:presLayoutVars>
          <dgm:chMax val="0"/>
          <dgm:bulletEnabled val="1"/>
        </dgm:presLayoutVars>
      </dgm:prSet>
      <dgm:spPr/>
    </dgm:pt>
    <dgm:pt modelId="{22D44710-C2AD-4F85-9715-37ED6F733E8E}" type="pres">
      <dgm:prSet presAssocID="{4126635C-559C-42BE-9DA9-E740A9A96E1E}" presName="spacer" presStyleCnt="0"/>
      <dgm:spPr/>
    </dgm:pt>
    <dgm:pt modelId="{092EA0AC-C2CF-4B7D-A32E-CE0912641BCD}" type="pres">
      <dgm:prSet presAssocID="{F5752B56-1E64-4077-8822-3930259A044E}" presName="parentText" presStyleLbl="node1" presStyleIdx="5" presStyleCnt="6">
        <dgm:presLayoutVars>
          <dgm:chMax val="0"/>
          <dgm:bulletEnabled val="1"/>
        </dgm:presLayoutVars>
      </dgm:prSet>
      <dgm:spPr/>
    </dgm:pt>
  </dgm:ptLst>
  <dgm:cxnLst>
    <dgm:cxn modelId="{A312E008-AEB8-495D-9A11-E5C6F6635FA5}" type="presOf" srcId="{E029FD1E-BF11-4664-9157-8ADB492576F2}" destId="{D7F7BA32-96CE-4C17-A99C-CE70E6450E74}" srcOrd="0" destOrd="0" presId="urn:microsoft.com/office/officeart/2005/8/layout/vList2"/>
    <dgm:cxn modelId="{362D680E-D539-4C7C-BC1A-69940AF28F8A}" type="presOf" srcId="{F5752B56-1E64-4077-8822-3930259A044E}" destId="{092EA0AC-C2CF-4B7D-A32E-CE0912641BCD}" srcOrd="0" destOrd="0" presId="urn:microsoft.com/office/officeart/2005/8/layout/vList2"/>
    <dgm:cxn modelId="{81F3993B-4B66-4ED6-8D85-147A99F125A3}" type="presOf" srcId="{1E9983D4-B278-4315-856D-06BD79121BC4}" destId="{AE6AD94E-DE6B-4D44-A89F-FC37FC674A59}" srcOrd="0" destOrd="0" presId="urn:microsoft.com/office/officeart/2005/8/layout/vList2"/>
    <dgm:cxn modelId="{E4FE8C3D-5901-46F5-9BC2-AF5F2B93287E}" type="presOf" srcId="{216F4CFF-7481-495C-A5AF-AFF68F8D6AF7}" destId="{6A8F4E79-9400-4C93-8036-8EA7B648C565}" srcOrd="0" destOrd="0" presId="urn:microsoft.com/office/officeart/2005/8/layout/vList2"/>
    <dgm:cxn modelId="{1327F742-EC84-4523-8FDF-62C33B04B2F4}" srcId="{E029FD1E-BF11-4664-9157-8ADB492576F2}" destId="{458E7D8E-C8BB-4191-9816-7F8C7AC687BD}" srcOrd="3" destOrd="0" parTransId="{B3F9D77B-34F7-487C-B6E0-622A767F45DE}" sibTransId="{FFEFC2A2-0853-4DE5-8D65-C62B8114A278}"/>
    <dgm:cxn modelId="{93E10977-3B6E-4D74-9466-D7F72696EB51}" type="presOf" srcId="{9D94E32B-3DC8-4B5A-A56E-6F0D5EFEDAAE}" destId="{BC96F775-50B3-4C30-B762-B032DB382D81}" srcOrd="0" destOrd="0" presId="urn:microsoft.com/office/officeart/2005/8/layout/vList2"/>
    <dgm:cxn modelId="{A93D298E-E4B6-44C4-9A92-9F5DB85E1574}" srcId="{E029FD1E-BF11-4664-9157-8ADB492576F2}" destId="{564F9E84-0D38-4EA4-A16C-5F98F8F6F06B}" srcOrd="4" destOrd="0" parTransId="{598217F5-A7F5-4DE8-8461-5A8CC6CBC0CA}" sibTransId="{4126635C-559C-42BE-9DA9-E740A9A96E1E}"/>
    <dgm:cxn modelId="{FA3E7598-9316-43AD-8DB3-9E329AC87452}" srcId="{E029FD1E-BF11-4664-9157-8ADB492576F2}" destId="{9D94E32B-3DC8-4B5A-A56E-6F0D5EFEDAAE}" srcOrd="2" destOrd="0" parTransId="{35E1CA75-359E-4D40-B9B5-92BB368B415E}" sibTransId="{6E62C8DF-5CC1-4438-92EE-A469D47E6FDC}"/>
    <dgm:cxn modelId="{439A97B0-B824-486A-B95D-FE12EEC097C1}" srcId="{E029FD1E-BF11-4664-9157-8ADB492576F2}" destId="{216F4CFF-7481-495C-A5AF-AFF68F8D6AF7}" srcOrd="1" destOrd="0" parTransId="{6172B4EE-2F24-4F33-B975-855837631196}" sibTransId="{B5CADDAD-7AE4-46E8-AE75-21F2F1EAF339}"/>
    <dgm:cxn modelId="{8E19A1C9-0803-4EC3-9DD6-46E257F3090C}" srcId="{E029FD1E-BF11-4664-9157-8ADB492576F2}" destId="{1E9983D4-B278-4315-856D-06BD79121BC4}" srcOrd="0" destOrd="0" parTransId="{BFF9E149-7C87-4EC5-9026-5E12B3B4C72B}" sibTransId="{B8EA240B-E2C0-4ADF-AAC6-A47B3A945BE9}"/>
    <dgm:cxn modelId="{E69B13D6-3550-4BA7-A744-8FFD7C9A8605}" type="presOf" srcId="{564F9E84-0D38-4EA4-A16C-5F98F8F6F06B}" destId="{5D76FF4F-0FB1-4558-93CA-0E1C136BC2E1}" srcOrd="0" destOrd="0" presId="urn:microsoft.com/office/officeart/2005/8/layout/vList2"/>
    <dgm:cxn modelId="{AB9A42DC-0E60-4860-98B0-B665993BAEED}" type="presOf" srcId="{458E7D8E-C8BB-4191-9816-7F8C7AC687BD}" destId="{0E80B75E-3136-4B08-9D18-B3223D8B3466}" srcOrd="0" destOrd="0" presId="urn:microsoft.com/office/officeart/2005/8/layout/vList2"/>
    <dgm:cxn modelId="{D3500DEA-D179-4B02-8C11-8748032A526A}" srcId="{E029FD1E-BF11-4664-9157-8ADB492576F2}" destId="{F5752B56-1E64-4077-8822-3930259A044E}" srcOrd="5" destOrd="0" parTransId="{5A20BA3B-924D-4353-8981-5FBA669FA81A}" sibTransId="{5E356EB1-00DD-4C9C-9D04-FF525E7F8EAF}"/>
    <dgm:cxn modelId="{A6B96603-95F8-4808-9058-33FDCFF2B25B}" type="presParOf" srcId="{D7F7BA32-96CE-4C17-A99C-CE70E6450E74}" destId="{AE6AD94E-DE6B-4D44-A89F-FC37FC674A59}" srcOrd="0" destOrd="0" presId="urn:microsoft.com/office/officeart/2005/8/layout/vList2"/>
    <dgm:cxn modelId="{9888B953-9CD3-4CC0-9CEE-3FED515559CA}" type="presParOf" srcId="{D7F7BA32-96CE-4C17-A99C-CE70E6450E74}" destId="{9E100BA8-8051-4A85-8A32-4B73985C5950}" srcOrd="1" destOrd="0" presId="urn:microsoft.com/office/officeart/2005/8/layout/vList2"/>
    <dgm:cxn modelId="{29659B42-012A-48AC-95FA-B4337160B579}" type="presParOf" srcId="{D7F7BA32-96CE-4C17-A99C-CE70E6450E74}" destId="{6A8F4E79-9400-4C93-8036-8EA7B648C565}" srcOrd="2" destOrd="0" presId="urn:microsoft.com/office/officeart/2005/8/layout/vList2"/>
    <dgm:cxn modelId="{174BF5F3-1337-4FCE-AFF7-F06E09D4BFDD}" type="presParOf" srcId="{D7F7BA32-96CE-4C17-A99C-CE70E6450E74}" destId="{ECA7CDA2-2A63-443B-9E51-C0C74E56E39C}" srcOrd="3" destOrd="0" presId="urn:microsoft.com/office/officeart/2005/8/layout/vList2"/>
    <dgm:cxn modelId="{239CC34F-4A39-4C11-B3D9-24F61924EDB5}" type="presParOf" srcId="{D7F7BA32-96CE-4C17-A99C-CE70E6450E74}" destId="{BC96F775-50B3-4C30-B762-B032DB382D81}" srcOrd="4" destOrd="0" presId="urn:microsoft.com/office/officeart/2005/8/layout/vList2"/>
    <dgm:cxn modelId="{03A561E4-39C1-4974-9CFE-CB5EB923F3B8}" type="presParOf" srcId="{D7F7BA32-96CE-4C17-A99C-CE70E6450E74}" destId="{D807B0B9-CCB7-46FC-8834-DCDF433D8B24}" srcOrd="5" destOrd="0" presId="urn:microsoft.com/office/officeart/2005/8/layout/vList2"/>
    <dgm:cxn modelId="{4D5124F0-902F-46C5-8D16-16D261B50386}" type="presParOf" srcId="{D7F7BA32-96CE-4C17-A99C-CE70E6450E74}" destId="{0E80B75E-3136-4B08-9D18-B3223D8B3466}" srcOrd="6" destOrd="0" presId="urn:microsoft.com/office/officeart/2005/8/layout/vList2"/>
    <dgm:cxn modelId="{2E7A9B2D-6A06-4CAD-AEB5-CFD89CF0115C}" type="presParOf" srcId="{D7F7BA32-96CE-4C17-A99C-CE70E6450E74}" destId="{3E618952-AFAB-47D6-956B-10D5989CD259}" srcOrd="7" destOrd="0" presId="urn:microsoft.com/office/officeart/2005/8/layout/vList2"/>
    <dgm:cxn modelId="{A402A6F9-1D56-41C3-AD03-3F4F25F9540B}" type="presParOf" srcId="{D7F7BA32-96CE-4C17-A99C-CE70E6450E74}" destId="{5D76FF4F-0FB1-4558-93CA-0E1C136BC2E1}" srcOrd="8" destOrd="0" presId="urn:microsoft.com/office/officeart/2005/8/layout/vList2"/>
    <dgm:cxn modelId="{74AAF1C6-EED6-46A4-99C9-309279D3AB00}" type="presParOf" srcId="{D7F7BA32-96CE-4C17-A99C-CE70E6450E74}" destId="{22D44710-C2AD-4F85-9715-37ED6F733E8E}" srcOrd="9" destOrd="0" presId="urn:microsoft.com/office/officeart/2005/8/layout/vList2"/>
    <dgm:cxn modelId="{7CA5394B-CA51-416A-A5F0-D9C402858162}" type="presParOf" srcId="{D7F7BA32-96CE-4C17-A99C-CE70E6450E74}" destId="{092EA0AC-C2CF-4B7D-A32E-CE0912641BCD}" srcOrd="10"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4.xml><?xml version="1.0" encoding="utf-8"?>
<dgm:dataModel xmlns:dgm="http://schemas.openxmlformats.org/drawingml/2006/diagram" xmlns:a="http://schemas.openxmlformats.org/drawingml/2006/main">
  <dgm:ptLst>
    <dgm:pt modelId="{82F981B3-9018-41F3-89FC-FBF7C040D050}" type="doc">
      <dgm:prSet loTypeId="urn:microsoft.com/office/officeart/2005/8/layout/default" loCatId="list" qsTypeId="urn:microsoft.com/office/officeart/2005/8/quickstyle/simple1" qsCatId="simple" csTypeId="urn:microsoft.com/office/officeart/2005/8/colors/colorful2" csCatId="colorful" phldr="1"/>
      <dgm:spPr/>
      <dgm:t>
        <a:bodyPr/>
        <a:lstStyle/>
        <a:p>
          <a:endParaRPr lang="en-US"/>
        </a:p>
      </dgm:t>
    </dgm:pt>
    <dgm:pt modelId="{CBAE71BF-EEFA-4430-8401-3A7495D591BF}">
      <dgm:prSet custT="1"/>
      <dgm:spPr/>
      <dgm:t>
        <a:bodyPr/>
        <a:lstStyle/>
        <a:p>
          <a:r>
            <a:rPr lang="en-US" sz="1600" b="1" i="0" dirty="0">
              <a:latin typeface="Arial" panose="020B0604020202020204" pitchFamily="34" charset="0"/>
              <a:cs typeface="Arial" panose="020B0604020202020204" pitchFamily="34" charset="0"/>
            </a:rPr>
            <a:t>SHOULD BE WRITTEN TO EXPLAIN AN ERROR AND RESOLUTION TO THE ISSUES IN A FORWARD THINKING MANNER </a:t>
          </a:r>
        </a:p>
      </dgm:t>
    </dgm:pt>
    <dgm:pt modelId="{F7660B06-7032-42E6-B168-EE6BD4357CDD}" type="parTrans" cxnId="{3FC3EBDD-B7D3-431A-98B3-4FD5B6066859}">
      <dgm:prSet/>
      <dgm:spPr/>
      <dgm:t>
        <a:bodyPr/>
        <a:lstStyle/>
        <a:p>
          <a:endParaRPr lang="en-US" sz="1600" b="1" i="0">
            <a:latin typeface="Arial" panose="020B0604020202020204" pitchFamily="34" charset="0"/>
            <a:cs typeface="Arial" panose="020B0604020202020204" pitchFamily="34" charset="0"/>
          </a:endParaRPr>
        </a:p>
      </dgm:t>
    </dgm:pt>
    <dgm:pt modelId="{E693FE2A-190C-4899-83DE-B0ECBCE2F447}" type="sibTrans" cxnId="{3FC3EBDD-B7D3-431A-98B3-4FD5B6066859}">
      <dgm:prSet/>
      <dgm:spPr/>
      <dgm:t>
        <a:bodyPr/>
        <a:lstStyle/>
        <a:p>
          <a:endParaRPr lang="en-US" sz="1600" b="1" i="0">
            <a:latin typeface="Arial" panose="020B0604020202020204" pitchFamily="34" charset="0"/>
            <a:cs typeface="Arial" panose="020B0604020202020204" pitchFamily="34" charset="0"/>
          </a:endParaRPr>
        </a:p>
      </dgm:t>
    </dgm:pt>
    <dgm:pt modelId="{82FB59B3-7446-40C6-9461-53A3B032051D}">
      <dgm:prSet custT="1"/>
      <dgm:spPr>
        <a:solidFill>
          <a:schemeClr val="accent1"/>
        </a:solidFill>
      </dgm:spPr>
      <dgm:t>
        <a:bodyPr/>
        <a:lstStyle/>
        <a:p>
          <a:r>
            <a:rPr lang="en-US" sz="1600" b="1" i="0" dirty="0">
              <a:latin typeface="Arial" panose="020B0604020202020204" pitchFamily="34" charset="0"/>
              <a:cs typeface="Arial" panose="020B0604020202020204" pitchFamily="34" charset="0"/>
            </a:rPr>
            <a:t>A CAPA SHOULD BE WRITTEN ON DEPARTMENT/</a:t>
          </a:r>
        </a:p>
        <a:p>
          <a:r>
            <a:rPr lang="en-US" sz="1600" b="1" i="0" dirty="0">
              <a:latin typeface="Arial" panose="020B0604020202020204" pitchFamily="34" charset="0"/>
              <a:cs typeface="Arial" panose="020B0604020202020204" pitchFamily="34" charset="0"/>
            </a:rPr>
            <a:t>INSTITUTION FORM</a:t>
          </a:r>
        </a:p>
      </dgm:t>
    </dgm:pt>
    <dgm:pt modelId="{387D9A05-C93B-4F99-8F61-2D354640C9AB}" type="parTrans" cxnId="{F28ADD50-765B-4C01-99E5-E7236A65BFA7}">
      <dgm:prSet/>
      <dgm:spPr/>
      <dgm:t>
        <a:bodyPr/>
        <a:lstStyle/>
        <a:p>
          <a:endParaRPr lang="en-US" sz="1600" b="1" i="0">
            <a:latin typeface="Arial" panose="020B0604020202020204" pitchFamily="34" charset="0"/>
            <a:cs typeface="Arial" panose="020B0604020202020204" pitchFamily="34" charset="0"/>
          </a:endParaRPr>
        </a:p>
      </dgm:t>
    </dgm:pt>
    <dgm:pt modelId="{FA8D57D3-3D6E-46FB-8D19-7DCCBCB67DAA}" type="sibTrans" cxnId="{F28ADD50-765B-4C01-99E5-E7236A65BFA7}">
      <dgm:prSet/>
      <dgm:spPr/>
      <dgm:t>
        <a:bodyPr/>
        <a:lstStyle/>
        <a:p>
          <a:endParaRPr lang="en-US" sz="1600" b="1" i="0">
            <a:latin typeface="Arial" panose="020B0604020202020204" pitchFamily="34" charset="0"/>
            <a:cs typeface="Arial" panose="020B0604020202020204" pitchFamily="34" charset="0"/>
          </a:endParaRPr>
        </a:p>
      </dgm:t>
    </dgm:pt>
    <dgm:pt modelId="{5CF55CE3-E268-44C8-935F-A4B75BD1D08A}">
      <dgm:prSet custT="1"/>
      <dgm:spPr>
        <a:solidFill>
          <a:schemeClr val="accent5"/>
        </a:solidFill>
      </dgm:spPr>
      <dgm:t>
        <a:bodyPr/>
        <a:lstStyle/>
        <a:p>
          <a:r>
            <a:rPr lang="en-US" sz="1600" b="1" i="0" dirty="0">
              <a:latin typeface="Arial" panose="020B0604020202020204" pitchFamily="34" charset="0"/>
              <a:cs typeface="Arial" panose="020B0604020202020204" pitchFamily="34" charset="0"/>
            </a:rPr>
            <a:t>SHOULD BE MAINTAINED AS AN ESSENTIAL DOCUMENT IN THE REGULATORY FILE</a:t>
          </a:r>
        </a:p>
      </dgm:t>
    </dgm:pt>
    <dgm:pt modelId="{360E988F-3933-4134-AA2C-FFF4D28F061F}" type="parTrans" cxnId="{CF6B1ACE-42D7-4C9F-B04A-B2D9A7CCABFB}">
      <dgm:prSet/>
      <dgm:spPr/>
      <dgm:t>
        <a:bodyPr/>
        <a:lstStyle/>
        <a:p>
          <a:endParaRPr lang="en-US" sz="1600" b="1" i="0">
            <a:latin typeface="Arial" panose="020B0604020202020204" pitchFamily="34" charset="0"/>
            <a:cs typeface="Arial" panose="020B0604020202020204" pitchFamily="34" charset="0"/>
          </a:endParaRPr>
        </a:p>
      </dgm:t>
    </dgm:pt>
    <dgm:pt modelId="{615EEB96-FA62-45DF-95EF-67394E575090}" type="sibTrans" cxnId="{CF6B1ACE-42D7-4C9F-B04A-B2D9A7CCABFB}">
      <dgm:prSet/>
      <dgm:spPr/>
      <dgm:t>
        <a:bodyPr/>
        <a:lstStyle/>
        <a:p>
          <a:endParaRPr lang="en-US" sz="1600" b="1" i="0">
            <a:latin typeface="Arial" panose="020B0604020202020204" pitchFamily="34" charset="0"/>
            <a:cs typeface="Arial" panose="020B0604020202020204" pitchFamily="34" charset="0"/>
          </a:endParaRPr>
        </a:p>
      </dgm:t>
    </dgm:pt>
    <dgm:pt modelId="{28B0609A-4E8B-49D7-8B3F-4C044AB7E876}">
      <dgm:prSet custT="1"/>
      <dgm:spPr>
        <a:solidFill>
          <a:schemeClr val="accent4"/>
        </a:solidFill>
      </dgm:spPr>
      <dgm:t>
        <a:bodyPr/>
        <a:lstStyle/>
        <a:p>
          <a:r>
            <a:rPr lang="en-US" sz="1600" b="1" i="0" dirty="0">
              <a:latin typeface="Arial" panose="020B0604020202020204" pitchFamily="34" charset="0"/>
              <a:cs typeface="Arial" panose="020B0604020202020204" pitchFamily="34" charset="0"/>
            </a:rPr>
            <a:t>SHOULD BE SIGNED/DATED BY THE AUTHOR AND THE PI</a:t>
          </a:r>
        </a:p>
      </dgm:t>
    </dgm:pt>
    <dgm:pt modelId="{25A8EA94-344E-4328-BE48-FEF17AB81686}" type="parTrans" cxnId="{0823D411-4A99-40E3-B1B3-458B053C5EC8}">
      <dgm:prSet/>
      <dgm:spPr/>
      <dgm:t>
        <a:bodyPr/>
        <a:lstStyle/>
        <a:p>
          <a:endParaRPr lang="en-US" sz="1600" b="1" i="0">
            <a:latin typeface="Arial" panose="020B0604020202020204" pitchFamily="34" charset="0"/>
            <a:cs typeface="Arial" panose="020B0604020202020204" pitchFamily="34" charset="0"/>
          </a:endParaRPr>
        </a:p>
      </dgm:t>
    </dgm:pt>
    <dgm:pt modelId="{C7DB78E8-3E7D-4FE0-B184-79C55E784EFD}" type="sibTrans" cxnId="{0823D411-4A99-40E3-B1B3-458B053C5EC8}">
      <dgm:prSet/>
      <dgm:spPr/>
      <dgm:t>
        <a:bodyPr/>
        <a:lstStyle/>
        <a:p>
          <a:endParaRPr lang="en-US" sz="1600" b="1" i="0">
            <a:latin typeface="Arial" panose="020B0604020202020204" pitchFamily="34" charset="0"/>
            <a:cs typeface="Arial" panose="020B0604020202020204" pitchFamily="34" charset="0"/>
          </a:endParaRPr>
        </a:p>
      </dgm:t>
    </dgm:pt>
    <dgm:pt modelId="{DBAA027C-6928-45FA-BC54-2650E174205B}">
      <dgm:prSet custT="1"/>
      <dgm:spPr>
        <a:solidFill>
          <a:schemeClr val="accent3"/>
        </a:solidFill>
      </dgm:spPr>
      <dgm:t>
        <a:bodyPr/>
        <a:lstStyle/>
        <a:p>
          <a:r>
            <a:rPr lang="en-US" sz="1600" b="1" i="0" dirty="0">
              <a:latin typeface="Arial" panose="020B0604020202020204" pitchFamily="34" charset="0"/>
              <a:cs typeface="Arial" panose="020B0604020202020204" pitchFamily="34" charset="0"/>
            </a:rPr>
            <a:t>TAKE RESPONSIBILTY FOR THE ERROR/EVENT/</a:t>
          </a:r>
        </a:p>
        <a:p>
          <a:r>
            <a:rPr lang="en-US" sz="1600" b="1" i="0" dirty="0">
              <a:latin typeface="Arial" panose="020B0604020202020204" pitchFamily="34" charset="0"/>
              <a:cs typeface="Arial" panose="020B0604020202020204" pitchFamily="34" charset="0"/>
            </a:rPr>
            <a:t>ISSUE</a:t>
          </a:r>
        </a:p>
      </dgm:t>
    </dgm:pt>
    <dgm:pt modelId="{9EFAA1C8-E6D6-4D3C-A09E-6BA7F4C74FCF}" type="sibTrans" cxnId="{F9054088-87B9-4436-B4BE-E2034452D95E}">
      <dgm:prSet/>
      <dgm:spPr/>
      <dgm:t>
        <a:bodyPr/>
        <a:lstStyle/>
        <a:p>
          <a:endParaRPr lang="en-US" sz="1600" b="1" i="0">
            <a:latin typeface="Arial" panose="020B0604020202020204" pitchFamily="34" charset="0"/>
            <a:cs typeface="Arial" panose="020B0604020202020204" pitchFamily="34" charset="0"/>
          </a:endParaRPr>
        </a:p>
      </dgm:t>
    </dgm:pt>
    <dgm:pt modelId="{E824F9A6-46E3-40D3-9189-97717C0907B9}" type="parTrans" cxnId="{F9054088-87B9-4436-B4BE-E2034452D95E}">
      <dgm:prSet/>
      <dgm:spPr/>
      <dgm:t>
        <a:bodyPr/>
        <a:lstStyle/>
        <a:p>
          <a:endParaRPr lang="en-US" sz="1600" b="1" i="0">
            <a:latin typeface="Arial" panose="020B0604020202020204" pitchFamily="34" charset="0"/>
            <a:cs typeface="Arial" panose="020B0604020202020204" pitchFamily="34" charset="0"/>
          </a:endParaRPr>
        </a:p>
      </dgm:t>
    </dgm:pt>
    <dgm:pt modelId="{0EFE310A-63CB-447D-9C36-4DE1E2E6BFD8}">
      <dgm:prSet custT="1"/>
      <dgm:spPr>
        <a:solidFill>
          <a:schemeClr val="accent5"/>
        </a:solidFill>
      </dgm:spPr>
      <dgm:t>
        <a:bodyPr/>
        <a:lstStyle/>
        <a:p>
          <a:r>
            <a:rPr lang="en-US" sz="1600" b="1" i="0">
              <a:latin typeface="Arial" panose="020B0604020202020204" pitchFamily="34" charset="0"/>
              <a:cs typeface="Arial" panose="020B0604020202020204" pitchFamily="34" charset="0"/>
            </a:rPr>
            <a:t>Make sure to DO WHAT YOU SAY YOU WILL DO  </a:t>
          </a:r>
        </a:p>
      </dgm:t>
    </dgm:pt>
    <dgm:pt modelId="{940B7183-EC85-4E28-891D-566E7596D20E}" type="parTrans" cxnId="{683199A4-19E1-4DE7-BCFD-4CD7FF334D2D}">
      <dgm:prSet/>
      <dgm:spPr/>
      <dgm:t>
        <a:bodyPr/>
        <a:lstStyle/>
        <a:p>
          <a:endParaRPr lang="en-US" sz="1600" b="1" i="0">
            <a:latin typeface="Arial" panose="020B0604020202020204" pitchFamily="34" charset="0"/>
            <a:cs typeface="Arial" panose="020B0604020202020204" pitchFamily="34" charset="0"/>
          </a:endParaRPr>
        </a:p>
      </dgm:t>
    </dgm:pt>
    <dgm:pt modelId="{3C3BE934-BB88-4120-9749-2985E537EFC6}" type="sibTrans" cxnId="{683199A4-19E1-4DE7-BCFD-4CD7FF334D2D}">
      <dgm:prSet/>
      <dgm:spPr/>
      <dgm:t>
        <a:bodyPr/>
        <a:lstStyle/>
        <a:p>
          <a:endParaRPr lang="en-US" sz="1600" b="1" i="0">
            <a:latin typeface="Arial" panose="020B0604020202020204" pitchFamily="34" charset="0"/>
            <a:cs typeface="Arial" panose="020B0604020202020204" pitchFamily="34" charset="0"/>
          </a:endParaRPr>
        </a:p>
      </dgm:t>
    </dgm:pt>
    <dgm:pt modelId="{41BD78FD-B63C-47EB-8489-F091C77CF037}">
      <dgm:prSet custT="1"/>
      <dgm:spPr>
        <a:solidFill>
          <a:schemeClr val="accent4"/>
        </a:solidFill>
      </dgm:spPr>
      <dgm:t>
        <a:bodyPr/>
        <a:lstStyle/>
        <a:p>
          <a:r>
            <a:rPr lang="en-US" sz="1600" b="1" i="0" dirty="0">
              <a:latin typeface="Arial" panose="020B0604020202020204" pitchFamily="34" charset="0"/>
              <a:cs typeface="Arial" panose="020B0604020202020204" pitchFamily="34" charset="0"/>
            </a:rPr>
            <a:t>APPROPRIATELY ASSESS CAUSES OF THE PROBLEM </a:t>
          </a:r>
        </a:p>
      </dgm:t>
    </dgm:pt>
    <dgm:pt modelId="{95C6E220-C762-427E-A430-29349C855D28}" type="parTrans" cxnId="{9E2F35CF-DB4A-4AC3-B19C-11BEA20FAE0D}">
      <dgm:prSet/>
      <dgm:spPr/>
      <dgm:t>
        <a:bodyPr/>
        <a:lstStyle/>
        <a:p>
          <a:endParaRPr lang="en-US" sz="1600" b="1" i="0">
            <a:latin typeface="Arial" panose="020B0604020202020204" pitchFamily="34" charset="0"/>
            <a:cs typeface="Arial" panose="020B0604020202020204" pitchFamily="34" charset="0"/>
          </a:endParaRPr>
        </a:p>
      </dgm:t>
    </dgm:pt>
    <dgm:pt modelId="{AC0747E7-7447-410D-9C92-391A3EEFE4F4}" type="sibTrans" cxnId="{9E2F35CF-DB4A-4AC3-B19C-11BEA20FAE0D}">
      <dgm:prSet/>
      <dgm:spPr/>
      <dgm:t>
        <a:bodyPr/>
        <a:lstStyle/>
        <a:p>
          <a:endParaRPr lang="en-US" sz="1600" b="1" i="0">
            <a:latin typeface="Arial" panose="020B0604020202020204" pitchFamily="34" charset="0"/>
            <a:cs typeface="Arial" panose="020B0604020202020204" pitchFamily="34" charset="0"/>
          </a:endParaRPr>
        </a:p>
      </dgm:t>
    </dgm:pt>
    <dgm:pt modelId="{296C296F-1929-4F09-8A2F-0BDCC7C43562}">
      <dgm:prSet custT="1"/>
      <dgm:spPr>
        <a:solidFill>
          <a:schemeClr val="accent3"/>
        </a:solidFill>
      </dgm:spPr>
      <dgm:t>
        <a:bodyPr/>
        <a:lstStyle/>
        <a:p>
          <a:r>
            <a:rPr lang="en-US" sz="1600" b="1" i="0">
              <a:latin typeface="Arial" panose="020B0604020202020204" pitchFamily="34" charset="0"/>
              <a:cs typeface="Arial" panose="020B0604020202020204" pitchFamily="34" charset="0"/>
            </a:rPr>
            <a:t>TRAIN STAFF ON NEW PROCESSES </a:t>
          </a:r>
        </a:p>
      </dgm:t>
    </dgm:pt>
    <dgm:pt modelId="{F9167E19-5B32-4C5D-9420-C4DCD5CF94D6}" type="parTrans" cxnId="{CB6D683B-0E0D-420D-9F0D-A16C55D4EBC5}">
      <dgm:prSet/>
      <dgm:spPr/>
      <dgm:t>
        <a:bodyPr/>
        <a:lstStyle/>
        <a:p>
          <a:endParaRPr lang="en-US" sz="1600" b="1" i="0">
            <a:latin typeface="Arial" panose="020B0604020202020204" pitchFamily="34" charset="0"/>
            <a:cs typeface="Arial" panose="020B0604020202020204" pitchFamily="34" charset="0"/>
          </a:endParaRPr>
        </a:p>
      </dgm:t>
    </dgm:pt>
    <dgm:pt modelId="{7AD6D177-6631-4534-8342-623C6358BB41}" type="sibTrans" cxnId="{CB6D683B-0E0D-420D-9F0D-A16C55D4EBC5}">
      <dgm:prSet/>
      <dgm:spPr/>
      <dgm:t>
        <a:bodyPr/>
        <a:lstStyle/>
        <a:p>
          <a:endParaRPr lang="en-US" sz="1600" b="1" i="0">
            <a:latin typeface="Arial" panose="020B0604020202020204" pitchFamily="34" charset="0"/>
            <a:cs typeface="Arial" panose="020B0604020202020204" pitchFamily="34" charset="0"/>
          </a:endParaRPr>
        </a:p>
      </dgm:t>
    </dgm:pt>
    <dgm:pt modelId="{2D43CA4F-0216-453C-A79A-772CCFE9B67C}">
      <dgm:prSet custT="1"/>
      <dgm:spPr>
        <a:solidFill>
          <a:schemeClr val="accent1"/>
        </a:solidFill>
      </dgm:spPr>
      <dgm:t>
        <a:bodyPr/>
        <a:lstStyle/>
        <a:p>
          <a:r>
            <a:rPr lang="en-US" sz="1600" b="1" i="0">
              <a:latin typeface="Arial" panose="020B0604020202020204" pitchFamily="34" charset="0"/>
              <a:cs typeface="Arial" panose="020B0604020202020204" pitchFamily="34" charset="0"/>
            </a:rPr>
            <a:t>EVALUATE TO ENSURE YOUR CAPA WORKS </a:t>
          </a:r>
        </a:p>
      </dgm:t>
    </dgm:pt>
    <dgm:pt modelId="{B4B884F3-4FA9-485F-8F2D-F153C9110DBF}" type="parTrans" cxnId="{478C6296-7239-4996-8D6A-A997F15AF118}">
      <dgm:prSet/>
      <dgm:spPr/>
      <dgm:t>
        <a:bodyPr/>
        <a:lstStyle/>
        <a:p>
          <a:endParaRPr lang="en-US" sz="1600" b="1" i="0">
            <a:latin typeface="Arial" panose="020B0604020202020204" pitchFamily="34" charset="0"/>
            <a:cs typeface="Arial" panose="020B0604020202020204" pitchFamily="34" charset="0"/>
          </a:endParaRPr>
        </a:p>
      </dgm:t>
    </dgm:pt>
    <dgm:pt modelId="{8C273D9B-A64A-4081-B907-61148C6D4B30}" type="sibTrans" cxnId="{478C6296-7239-4996-8D6A-A997F15AF118}">
      <dgm:prSet/>
      <dgm:spPr/>
      <dgm:t>
        <a:bodyPr/>
        <a:lstStyle/>
        <a:p>
          <a:endParaRPr lang="en-US" sz="1600" b="1" i="0">
            <a:latin typeface="Arial" panose="020B0604020202020204" pitchFamily="34" charset="0"/>
            <a:cs typeface="Arial" panose="020B0604020202020204" pitchFamily="34" charset="0"/>
          </a:endParaRPr>
        </a:p>
      </dgm:t>
    </dgm:pt>
    <dgm:pt modelId="{F1DB97BE-6487-4846-8816-1CF742155DF8}">
      <dgm:prSet custT="1"/>
      <dgm:spPr>
        <a:solidFill>
          <a:schemeClr val="accent2"/>
        </a:solidFill>
      </dgm:spPr>
      <dgm:t>
        <a:bodyPr/>
        <a:lstStyle/>
        <a:p>
          <a:r>
            <a:rPr lang="en-US" sz="1600" b="1" i="0" dirty="0">
              <a:latin typeface="Arial" panose="020B0604020202020204" pitchFamily="34" charset="0"/>
              <a:cs typeface="Arial" panose="020B0604020202020204" pitchFamily="34" charset="0"/>
            </a:rPr>
            <a:t>DOCUMENT EVERY STEP OF YOUR CAPA </a:t>
          </a:r>
        </a:p>
      </dgm:t>
    </dgm:pt>
    <dgm:pt modelId="{ADD88C4B-92AC-4BCF-BC04-33400C972D8C}" type="parTrans" cxnId="{B3FA0AB4-6AFF-43B2-BB15-4F5C08DDEF8A}">
      <dgm:prSet/>
      <dgm:spPr/>
      <dgm:t>
        <a:bodyPr/>
        <a:lstStyle/>
        <a:p>
          <a:endParaRPr lang="en-US" sz="1600" b="1" i="0">
            <a:latin typeface="Arial" panose="020B0604020202020204" pitchFamily="34" charset="0"/>
            <a:cs typeface="Arial" panose="020B0604020202020204" pitchFamily="34" charset="0"/>
          </a:endParaRPr>
        </a:p>
      </dgm:t>
    </dgm:pt>
    <dgm:pt modelId="{FAEEE932-DA65-4D3C-A38E-81210D68939F}" type="sibTrans" cxnId="{B3FA0AB4-6AFF-43B2-BB15-4F5C08DDEF8A}">
      <dgm:prSet/>
      <dgm:spPr/>
      <dgm:t>
        <a:bodyPr/>
        <a:lstStyle/>
        <a:p>
          <a:endParaRPr lang="en-US" sz="1600" b="1" i="0">
            <a:latin typeface="Arial" panose="020B0604020202020204" pitchFamily="34" charset="0"/>
            <a:cs typeface="Arial" panose="020B0604020202020204" pitchFamily="34" charset="0"/>
          </a:endParaRPr>
        </a:p>
      </dgm:t>
    </dgm:pt>
    <dgm:pt modelId="{E3B33D58-E1AE-435C-A9C5-C8D093698E2B}" type="pres">
      <dgm:prSet presAssocID="{82F981B3-9018-41F3-89FC-FBF7C040D050}" presName="diagram" presStyleCnt="0">
        <dgm:presLayoutVars>
          <dgm:dir/>
          <dgm:resizeHandles val="exact"/>
        </dgm:presLayoutVars>
      </dgm:prSet>
      <dgm:spPr/>
    </dgm:pt>
    <dgm:pt modelId="{C8966475-82FC-4126-AE6A-817F0FF77F01}" type="pres">
      <dgm:prSet presAssocID="{CBAE71BF-EEFA-4430-8401-3A7495D591BF}" presName="node" presStyleLbl="node1" presStyleIdx="0" presStyleCnt="10">
        <dgm:presLayoutVars>
          <dgm:bulletEnabled val="1"/>
        </dgm:presLayoutVars>
      </dgm:prSet>
      <dgm:spPr/>
    </dgm:pt>
    <dgm:pt modelId="{8A9FAFDB-C83D-4BF3-A70B-D619D977187A}" type="pres">
      <dgm:prSet presAssocID="{E693FE2A-190C-4899-83DE-B0ECBCE2F447}" presName="sibTrans" presStyleCnt="0"/>
      <dgm:spPr/>
    </dgm:pt>
    <dgm:pt modelId="{87CB2327-6AEF-4691-BD41-907020FD5788}" type="pres">
      <dgm:prSet presAssocID="{82FB59B3-7446-40C6-9461-53A3B032051D}" presName="node" presStyleLbl="node1" presStyleIdx="1" presStyleCnt="10">
        <dgm:presLayoutVars>
          <dgm:bulletEnabled val="1"/>
        </dgm:presLayoutVars>
      </dgm:prSet>
      <dgm:spPr/>
    </dgm:pt>
    <dgm:pt modelId="{9177F5D2-C850-4702-81FC-DC274C67B0EC}" type="pres">
      <dgm:prSet presAssocID="{FA8D57D3-3D6E-46FB-8D19-7DCCBCB67DAA}" presName="sibTrans" presStyleCnt="0"/>
      <dgm:spPr/>
    </dgm:pt>
    <dgm:pt modelId="{1F83803C-AFD0-414C-9D32-CB786571CB3E}" type="pres">
      <dgm:prSet presAssocID="{DBAA027C-6928-45FA-BC54-2650E174205B}" presName="node" presStyleLbl="node1" presStyleIdx="2" presStyleCnt="10">
        <dgm:presLayoutVars>
          <dgm:bulletEnabled val="1"/>
        </dgm:presLayoutVars>
      </dgm:prSet>
      <dgm:spPr/>
    </dgm:pt>
    <dgm:pt modelId="{C1811D28-F045-4422-944C-45C10938821E}" type="pres">
      <dgm:prSet presAssocID="{9EFAA1C8-E6D6-4D3C-A09E-6BA7F4C74FCF}" presName="sibTrans" presStyleCnt="0"/>
      <dgm:spPr/>
    </dgm:pt>
    <dgm:pt modelId="{DB764F63-7534-4131-8FDD-30C67CF94E8D}" type="pres">
      <dgm:prSet presAssocID="{28B0609A-4E8B-49D7-8B3F-4C044AB7E876}" presName="node" presStyleLbl="node1" presStyleIdx="3" presStyleCnt="10">
        <dgm:presLayoutVars>
          <dgm:bulletEnabled val="1"/>
        </dgm:presLayoutVars>
      </dgm:prSet>
      <dgm:spPr/>
    </dgm:pt>
    <dgm:pt modelId="{C73BD7CE-C90C-44F9-B3CC-E6B053E419CA}" type="pres">
      <dgm:prSet presAssocID="{C7DB78E8-3E7D-4FE0-B184-79C55E784EFD}" presName="sibTrans" presStyleCnt="0"/>
      <dgm:spPr/>
    </dgm:pt>
    <dgm:pt modelId="{E0139025-C500-4C23-A6BB-4380F15C1513}" type="pres">
      <dgm:prSet presAssocID="{5CF55CE3-E268-44C8-935F-A4B75BD1D08A}" presName="node" presStyleLbl="node1" presStyleIdx="4" presStyleCnt="10">
        <dgm:presLayoutVars>
          <dgm:bulletEnabled val="1"/>
        </dgm:presLayoutVars>
      </dgm:prSet>
      <dgm:spPr/>
    </dgm:pt>
    <dgm:pt modelId="{063CC24D-EF45-4FF6-AFF3-3D0BDBE39BE1}" type="pres">
      <dgm:prSet presAssocID="{615EEB96-FA62-45DF-95EF-67394E575090}" presName="sibTrans" presStyleCnt="0"/>
      <dgm:spPr/>
    </dgm:pt>
    <dgm:pt modelId="{7B1EC5A7-D228-47CB-A662-E8F5857FD3AF}" type="pres">
      <dgm:prSet presAssocID="{F1DB97BE-6487-4846-8816-1CF742155DF8}" presName="node" presStyleLbl="node1" presStyleIdx="5" presStyleCnt="10">
        <dgm:presLayoutVars>
          <dgm:bulletEnabled val="1"/>
        </dgm:presLayoutVars>
      </dgm:prSet>
      <dgm:spPr/>
    </dgm:pt>
    <dgm:pt modelId="{8DBA4CD1-1747-491A-907C-F7E22B3AB6A8}" type="pres">
      <dgm:prSet presAssocID="{FAEEE932-DA65-4D3C-A38E-81210D68939F}" presName="sibTrans" presStyleCnt="0"/>
      <dgm:spPr/>
    </dgm:pt>
    <dgm:pt modelId="{3A9EFE01-F38C-485D-B85C-8CC090AFE126}" type="pres">
      <dgm:prSet presAssocID="{2D43CA4F-0216-453C-A79A-772CCFE9B67C}" presName="node" presStyleLbl="node1" presStyleIdx="6" presStyleCnt="10">
        <dgm:presLayoutVars>
          <dgm:bulletEnabled val="1"/>
        </dgm:presLayoutVars>
      </dgm:prSet>
      <dgm:spPr/>
    </dgm:pt>
    <dgm:pt modelId="{A341B606-20A3-4048-8CB0-82274D135F20}" type="pres">
      <dgm:prSet presAssocID="{8C273D9B-A64A-4081-B907-61148C6D4B30}" presName="sibTrans" presStyleCnt="0"/>
      <dgm:spPr/>
    </dgm:pt>
    <dgm:pt modelId="{8CC4E9FA-32DD-4E3A-ABB4-66AE137F1B4A}" type="pres">
      <dgm:prSet presAssocID="{296C296F-1929-4F09-8A2F-0BDCC7C43562}" presName="node" presStyleLbl="node1" presStyleIdx="7" presStyleCnt="10">
        <dgm:presLayoutVars>
          <dgm:bulletEnabled val="1"/>
        </dgm:presLayoutVars>
      </dgm:prSet>
      <dgm:spPr/>
    </dgm:pt>
    <dgm:pt modelId="{A5B1424F-82EE-4BEF-9721-8FEC8DC5042C}" type="pres">
      <dgm:prSet presAssocID="{7AD6D177-6631-4534-8342-623C6358BB41}" presName="sibTrans" presStyleCnt="0"/>
      <dgm:spPr/>
    </dgm:pt>
    <dgm:pt modelId="{3471DF72-1FD7-4B6A-BD57-3F00C3DED778}" type="pres">
      <dgm:prSet presAssocID="{41BD78FD-B63C-47EB-8489-F091C77CF037}" presName="node" presStyleLbl="node1" presStyleIdx="8" presStyleCnt="10">
        <dgm:presLayoutVars>
          <dgm:bulletEnabled val="1"/>
        </dgm:presLayoutVars>
      </dgm:prSet>
      <dgm:spPr/>
    </dgm:pt>
    <dgm:pt modelId="{442745CE-A3ED-49AE-AF5F-0A9E73591752}" type="pres">
      <dgm:prSet presAssocID="{AC0747E7-7447-410D-9C92-391A3EEFE4F4}" presName="sibTrans" presStyleCnt="0"/>
      <dgm:spPr/>
    </dgm:pt>
    <dgm:pt modelId="{B7E05D53-1699-44FA-AF0A-8C08B47A3C1F}" type="pres">
      <dgm:prSet presAssocID="{0EFE310A-63CB-447D-9C36-4DE1E2E6BFD8}" presName="node" presStyleLbl="node1" presStyleIdx="9" presStyleCnt="10">
        <dgm:presLayoutVars>
          <dgm:bulletEnabled val="1"/>
        </dgm:presLayoutVars>
      </dgm:prSet>
      <dgm:spPr/>
    </dgm:pt>
  </dgm:ptLst>
  <dgm:cxnLst>
    <dgm:cxn modelId="{0823D411-4A99-40E3-B1B3-458B053C5EC8}" srcId="{82F981B3-9018-41F3-89FC-FBF7C040D050}" destId="{28B0609A-4E8B-49D7-8B3F-4C044AB7E876}" srcOrd="3" destOrd="0" parTransId="{25A8EA94-344E-4328-BE48-FEF17AB81686}" sibTransId="{C7DB78E8-3E7D-4FE0-B184-79C55E784EFD}"/>
    <dgm:cxn modelId="{8E44E71A-71BE-4346-9CE8-8E10501AD89A}" type="presOf" srcId="{DBAA027C-6928-45FA-BC54-2650E174205B}" destId="{1F83803C-AFD0-414C-9D32-CB786571CB3E}" srcOrd="0" destOrd="0" presId="urn:microsoft.com/office/officeart/2005/8/layout/default"/>
    <dgm:cxn modelId="{3A201433-53AD-4A25-89D3-2683E39BA4A0}" type="presOf" srcId="{28B0609A-4E8B-49D7-8B3F-4C044AB7E876}" destId="{DB764F63-7534-4131-8FDD-30C67CF94E8D}" srcOrd="0" destOrd="0" presId="urn:microsoft.com/office/officeart/2005/8/layout/default"/>
    <dgm:cxn modelId="{CB6D683B-0E0D-420D-9F0D-A16C55D4EBC5}" srcId="{82F981B3-9018-41F3-89FC-FBF7C040D050}" destId="{296C296F-1929-4F09-8A2F-0BDCC7C43562}" srcOrd="7" destOrd="0" parTransId="{F9167E19-5B32-4C5D-9420-C4DCD5CF94D6}" sibTransId="{7AD6D177-6631-4534-8342-623C6358BB41}"/>
    <dgm:cxn modelId="{F28ADD50-765B-4C01-99E5-E7236A65BFA7}" srcId="{82F981B3-9018-41F3-89FC-FBF7C040D050}" destId="{82FB59B3-7446-40C6-9461-53A3B032051D}" srcOrd="1" destOrd="0" parTransId="{387D9A05-C93B-4F99-8F61-2D354640C9AB}" sibTransId="{FA8D57D3-3D6E-46FB-8D19-7DCCBCB67DAA}"/>
    <dgm:cxn modelId="{B8EDD077-F942-4220-A91C-F020692A03DE}" type="presOf" srcId="{5CF55CE3-E268-44C8-935F-A4B75BD1D08A}" destId="{E0139025-C500-4C23-A6BB-4380F15C1513}" srcOrd="0" destOrd="0" presId="urn:microsoft.com/office/officeart/2005/8/layout/default"/>
    <dgm:cxn modelId="{F9054088-87B9-4436-B4BE-E2034452D95E}" srcId="{82F981B3-9018-41F3-89FC-FBF7C040D050}" destId="{DBAA027C-6928-45FA-BC54-2650E174205B}" srcOrd="2" destOrd="0" parTransId="{E824F9A6-46E3-40D3-9189-97717C0907B9}" sibTransId="{9EFAA1C8-E6D6-4D3C-A09E-6BA7F4C74FCF}"/>
    <dgm:cxn modelId="{3B22E193-A95D-4ECC-880D-9C07A0C64AB7}" type="presOf" srcId="{296C296F-1929-4F09-8A2F-0BDCC7C43562}" destId="{8CC4E9FA-32DD-4E3A-ABB4-66AE137F1B4A}" srcOrd="0" destOrd="0" presId="urn:microsoft.com/office/officeart/2005/8/layout/default"/>
    <dgm:cxn modelId="{478C6296-7239-4996-8D6A-A997F15AF118}" srcId="{82F981B3-9018-41F3-89FC-FBF7C040D050}" destId="{2D43CA4F-0216-453C-A79A-772CCFE9B67C}" srcOrd="6" destOrd="0" parTransId="{B4B884F3-4FA9-485F-8F2D-F153C9110DBF}" sibTransId="{8C273D9B-A64A-4081-B907-61148C6D4B30}"/>
    <dgm:cxn modelId="{B7D95EA4-61F4-4ECA-BAAF-411AD0AE067F}" type="presOf" srcId="{82FB59B3-7446-40C6-9461-53A3B032051D}" destId="{87CB2327-6AEF-4691-BD41-907020FD5788}" srcOrd="0" destOrd="0" presId="urn:microsoft.com/office/officeart/2005/8/layout/default"/>
    <dgm:cxn modelId="{683199A4-19E1-4DE7-BCFD-4CD7FF334D2D}" srcId="{82F981B3-9018-41F3-89FC-FBF7C040D050}" destId="{0EFE310A-63CB-447D-9C36-4DE1E2E6BFD8}" srcOrd="9" destOrd="0" parTransId="{940B7183-EC85-4E28-891D-566E7596D20E}" sibTransId="{3C3BE934-BB88-4120-9749-2985E537EFC6}"/>
    <dgm:cxn modelId="{B3FA0AB4-6AFF-43B2-BB15-4F5C08DDEF8A}" srcId="{82F981B3-9018-41F3-89FC-FBF7C040D050}" destId="{F1DB97BE-6487-4846-8816-1CF742155DF8}" srcOrd="5" destOrd="0" parTransId="{ADD88C4B-92AC-4BCF-BC04-33400C972D8C}" sibTransId="{FAEEE932-DA65-4D3C-A38E-81210D68939F}"/>
    <dgm:cxn modelId="{B0D703B5-A5F7-421E-B0C0-55214C713579}" type="presOf" srcId="{F1DB97BE-6487-4846-8816-1CF742155DF8}" destId="{7B1EC5A7-D228-47CB-A662-E8F5857FD3AF}" srcOrd="0" destOrd="0" presId="urn:microsoft.com/office/officeart/2005/8/layout/default"/>
    <dgm:cxn modelId="{7B8329B5-2959-412C-BEAA-A7790707614E}" type="presOf" srcId="{82F981B3-9018-41F3-89FC-FBF7C040D050}" destId="{E3B33D58-E1AE-435C-A9C5-C8D093698E2B}" srcOrd="0" destOrd="0" presId="urn:microsoft.com/office/officeart/2005/8/layout/default"/>
    <dgm:cxn modelId="{E5563BC3-7B49-471B-846B-DA2693AAF53C}" type="presOf" srcId="{2D43CA4F-0216-453C-A79A-772CCFE9B67C}" destId="{3A9EFE01-F38C-485D-B85C-8CC090AFE126}" srcOrd="0" destOrd="0" presId="urn:microsoft.com/office/officeart/2005/8/layout/default"/>
    <dgm:cxn modelId="{CF6B1ACE-42D7-4C9F-B04A-B2D9A7CCABFB}" srcId="{82F981B3-9018-41F3-89FC-FBF7C040D050}" destId="{5CF55CE3-E268-44C8-935F-A4B75BD1D08A}" srcOrd="4" destOrd="0" parTransId="{360E988F-3933-4134-AA2C-FFF4D28F061F}" sibTransId="{615EEB96-FA62-45DF-95EF-67394E575090}"/>
    <dgm:cxn modelId="{9E2F35CF-DB4A-4AC3-B19C-11BEA20FAE0D}" srcId="{82F981B3-9018-41F3-89FC-FBF7C040D050}" destId="{41BD78FD-B63C-47EB-8489-F091C77CF037}" srcOrd="8" destOrd="0" parTransId="{95C6E220-C762-427E-A430-29349C855D28}" sibTransId="{AC0747E7-7447-410D-9C92-391A3EEFE4F4}"/>
    <dgm:cxn modelId="{6D9AECCF-0D8B-45BB-8515-7BBE57C50A10}" type="presOf" srcId="{0EFE310A-63CB-447D-9C36-4DE1E2E6BFD8}" destId="{B7E05D53-1699-44FA-AF0A-8C08B47A3C1F}" srcOrd="0" destOrd="0" presId="urn:microsoft.com/office/officeart/2005/8/layout/default"/>
    <dgm:cxn modelId="{71F7FED0-9825-4E44-A475-EBCBFD0689A5}" type="presOf" srcId="{CBAE71BF-EEFA-4430-8401-3A7495D591BF}" destId="{C8966475-82FC-4126-AE6A-817F0FF77F01}" srcOrd="0" destOrd="0" presId="urn:microsoft.com/office/officeart/2005/8/layout/default"/>
    <dgm:cxn modelId="{E5B2C8D7-ECEB-4ADE-84F2-08DEAD486BD4}" type="presOf" srcId="{41BD78FD-B63C-47EB-8489-F091C77CF037}" destId="{3471DF72-1FD7-4B6A-BD57-3F00C3DED778}" srcOrd="0" destOrd="0" presId="urn:microsoft.com/office/officeart/2005/8/layout/default"/>
    <dgm:cxn modelId="{3FC3EBDD-B7D3-431A-98B3-4FD5B6066859}" srcId="{82F981B3-9018-41F3-89FC-FBF7C040D050}" destId="{CBAE71BF-EEFA-4430-8401-3A7495D591BF}" srcOrd="0" destOrd="0" parTransId="{F7660B06-7032-42E6-B168-EE6BD4357CDD}" sibTransId="{E693FE2A-190C-4899-83DE-B0ECBCE2F447}"/>
    <dgm:cxn modelId="{70E94301-E9F9-4ACB-9E0C-CC9737590644}" type="presParOf" srcId="{E3B33D58-E1AE-435C-A9C5-C8D093698E2B}" destId="{C8966475-82FC-4126-AE6A-817F0FF77F01}" srcOrd="0" destOrd="0" presId="urn:microsoft.com/office/officeart/2005/8/layout/default"/>
    <dgm:cxn modelId="{0D13AC5D-1847-409F-AEFE-E77B7E99C33B}" type="presParOf" srcId="{E3B33D58-E1AE-435C-A9C5-C8D093698E2B}" destId="{8A9FAFDB-C83D-4BF3-A70B-D619D977187A}" srcOrd="1" destOrd="0" presId="urn:microsoft.com/office/officeart/2005/8/layout/default"/>
    <dgm:cxn modelId="{528F5E62-239A-4A4F-BE8B-15D2CF65BD0F}" type="presParOf" srcId="{E3B33D58-E1AE-435C-A9C5-C8D093698E2B}" destId="{87CB2327-6AEF-4691-BD41-907020FD5788}" srcOrd="2" destOrd="0" presId="urn:microsoft.com/office/officeart/2005/8/layout/default"/>
    <dgm:cxn modelId="{8F230D21-D8A8-4C24-8D15-A31B820C15AD}" type="presParOf" srcId="{E3B33D58-E1AE-435C-A9C5-C8D093698E2B}" destId="{9177F5D2-C850-4702-81FC-DC274C67B0EC}" srcOrd="3" destOrd="0" presId="urn:microsoft.com/office/officeart/2005/8/layout/default"/>
    <dgm:cxn modelId="{1C8D441B-022A-4D76-B495-4AAD8DF7DD76}" type="presParOf" srcId="{E3B33D58-E1AE-435C-A9C5-C8D093698E2B}" destId="{1F83803C-AFD0-414C-9D32-CB786571CB3E}" srcOrd="4" destOrd="0" presId="urn:microsoft.com/office/officeart/2005/8/layout/default"/>
    <dgm:cxn modelId="{E47CD92B-4C5E-4101-9788-E36F5C12957A}" type="presParOf" srcId="{E3B33D58-E1AE-435C-A9C5-C8D093698E2B}" destId="{C1811D28-F045-4422-944C-45C10938821E}" srcOrd="5" destOrd="0" presId="urn:microsoft.com/office/officeart/2005/8/layout/default"/>
    <dgm:cxn modelId="{69AF94FC-6BDB-4291-8626-42ECF4B5ADD0}" type="presParOf" srcId="{E3B33D58-E1AE-435C-A9C5-C8D093698E2B}" destId="{DB764F63-7534-4131-8FDD-30C67CF94E8D}" srcOrd="6" destOrd="0" presId="urn:microsoft.com/office/officeart/2005/8/layout/default"/>
    <dgm:cxn modelId="{B6141A10-CBCF-433D-A22F-85C011A2ABF7}" type="presParOf" srcId="{E3B33D58-E1AE-435C-A9C5-C8D093698E2B}" destId="{C73BD7CE-C90C-44F9-B3CC-E6B053E419CA}" srcOrd="7" destOrd="0" presId="urn:microsoft.com/office/officeart/2005/8/layout/default"/>
    <dgm:cxn modelId="{9D02ADA0-5A0E-48A6-B282-98E2415849D1}" type="presParOf" srcId="{E3B33D58-E1AE-435C-A9C5-C8D093698E2B}" destId="{E0139025-C500-4C23-A6BB-4380F15C1513}" srcOrd="8" destOrd="0" presId="urn:microsoft.com/office/officeart/2005/8/layout/default"/>
    <dgm:cxn modelId="{774E4F0A-661D-4B4E-8FFC-C27012AFD090}" type="presParOf" srcId="{E3B33D58-E1AE-435C-A9C5-C8D093698E2B}" destId="{063CC24D-EF45-4FF6-AFF3-3D0BDBE39BE1}" srcOrd="9" destOrd="0" presId="urn:microsoft.com/office/officeart/2005/8/layout/default"/>
    <dgm:cxn modelId="{6BC7DF96-856F-45FC-B22C-03BDBEF4D8F6}" type="presParOf" srcId="{E3B33D58-E1AE-435C-A9C5-C8D093698E2B}" destId="{7B1EC5A7-D228-47CB-A662-E8F5857FD3AF}" srcOrd="10" destOrd="0" presId="urn:microsoft.com/office/officeart/2005/8/layout/default"/>
    <dgm:cxn modelId="{09B00B91-657A-4683-B42C-C273A5D7F5BC}" type="presParOf" srcId="{E3B33D58-E1AE-435C-A9C5-C8D093698E2B}" destId="{8DBA4CD1-1747-491A-907C-F7E22B3AB6A8}" srcOrd="11" destOrd="0" presId="urn:microsoft.com/office/officeart/2005/8/layout/default"/>
    <dgm:cxn modelId="{012D7528-308F-4E5A-95FE-DB0899B153F6}" type="presParOf" srcId="{E3B33D58-E1AE-435C-A9C5-C8D093698E2B}" destId="{3A9EFE01-F38C-485D-B85C-8CC090AFE126}" srcOrd="12" destOrd="0" presId="urn:microsoft.com/office/officeart/2005/8/layout/default"/>
    <dgm:cxn modelId="{291483D1-96EB-4CAD-A908-DF21EA680D7E}" type="presParOf" srcId="{E3B33D58-E1AE-435C-A9C5-C8D093698E2B}" destId="{A341B606-20A3-4048-8CB0-82274D135F20}" srcOrd="13" destOrd="0" presId="urn:microsoft.com/office/officeart/2005/8/layout/default"/>
    <dgm:cxn modelId="{6AF63C6A-2645-4002-A670-B96E049A467F}" type="presParOf" srcId="{E3B33D58-E1AE-435C-A9C5-C8D093698E2B}" destId="{8CC4E9FA-32DD-4E3A-ABB4-66AE137F1B4A}" srcOrd="14" destOrd="0" presId="urn:microsoft.com/office/officeart/2005/8/layout/default"/>
    <dgm:cxn modelId="{86D7CFC9-CA93-4374-852C-11F3BF495081}" type="presParOf" srcId="{E3B33D58-E1AE-435C-A9C5-C8D093698E2B}" destId="{A5B1424F-82EE-4BEF-9721-8FEC8DC5042C}" srcOrd="15" destOrd="0" presId="urn:microsoft.com/office/officeart/2005/8/layout/default"/>
    <dgm:cxn modelId="{0AF5364C-B21F-44FB-9180-4F3A7FB3731C}" type="presParOf" srcId="{E3B33D58-E1AE-435C-A9C5-C8D093698E2B}" destId="{3471DF72-1FD7-4B6A-BD57-3F00C3DED778}" srcOrd="16" destOrd="0" presId="urn:microsoft.com/office/officeart/2005/8/layout/default"/>
    <dgm:cxn modelId="{F5BD6B28-4877-4E2A-A14B-3C72564D3258}" type="presParOf" srcId="{E3B33D58-E1AE-435C-A9C5-C8D093698E2B}" destId="{442745CE-A3ED-49AE-AF5F-0A9E73591752}" srcOrd="17" destOrd="0" presId="urn:microsoft.com/office/officeart/2005/8/layout/default"/>
    <dgm:cxn modelId="{0F24ED13-ABC4-4425-B57B-F4F9807FDD93}" type="presParOf" srcId="{E3B33D58-E1AE-435C-A9C5-C8D093698E2B}" destId="{B7E05D53-1699-44FA-AF0A-8C08B47A3C1F}" srcOrd="18"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2F5110CE-FFB0-4482-A8EC-065A9578A7B5}" type="doc">
      <dgm:prSet loTypeId="urn:microsoft.com/office/officeart/2005/8/layout/vList2" loCatId="list" qsTypeId="urn:microsoft.com/office/officeart/2005/8/quickstyle/simple4" qsCatId="simple" csTypeId="urn:microsoft.com/office/officeart/2005/8/colors/colorful2" csCatId="colorful" phldr="1"/>
      <dgm:spPr/>
      <dgm:t>
        <a:bodyPr/>
        <a:lstStyle/>
        <a:p>
          <a:endParaRPr lang="en-US"/>
        </a:p>
      </dgm:t>
    </dgm:pt>
    <dgm:pt modelId="{12050CCB-7EA3-4C1D-9C66-6E17545C1270}">
      <dgm:prSet custT="1"/>
      <dgm:spPr/>
      <dgm:t>
        <a:bodyPr/>
        <a:lstStyle/>
        <a:p>
          <a:r>
            <a:rPr lang="en-US" sz="1800" b="1" i="0" dirty="0">
              <a:latin typeface="Arial" panose="020B0604020202020204" pitchFamily="34" charset="0"/>
              <a:cs typeface="Arial" panose="020B0604020202020204" pitchFamily="34" charset="0"/>
            </a:rPr>
            <a:t>Failure (intentional or unintentional) to comply with: </a:t>
          </a:r>
        </a:p>
      </dgm:t>
    </dgm:pt>
    <dgm:pt modelId="{4FC6E782-D9C1-44E0-8DB4-9C6F8B27EF51}" type="parTrans" cxnId="{D1AC55A9-D2A5-45FB-B110-4534C71C09FC}">
      <dgm:prSet/>
      <dgm:spPr/>
      <dgm:t>
        <a:bodyPr/>
        <a:lstStyle/>
        <a:p>
          <a:endParaRPr lang="en-US"/>
        </a:p>
      </dgm:t>
    </dgm:pt>
    <dgm:pt modelId="{8200DF1D-318B-43A5-B706-F256D6CA8F64}" type="sibTrans" cxnId="{D1AC55A9-D2A5-45FB-B110-4534C71C09FC}">
      <dgm:prSet/>
      <dgm:spPr/>
      <dgm:t>
        <a:bodyPr/>
        <a:lstStyle/>
        <a:p>
          <a:endParaRPr lang="en-US"/>
        </a:p>
      </dgm:t>
    </dgm:pt>
    <dgm:pt modelId="{960D465A-B3DE-49A6-9304-EF582E9DD852}">
      <dgm:prSet custT="1"/>
      <dgm:spPr/>
      <dgm:t>
        <a:bodyPr/>
        <a:lstStyle/>
        <a:p>
          <a:r>
            <a:rPr lang="en-US" sz="1800" b="1" i="0">
              <a:latin typeface="Arial" panose="020B0604020202020204" pitchFamily="34" charset="0"/>
              <a:cs typeface="Arial" panose="020B0604020202020204" pitchFamily="34" charset="0"/>
            </a:rPr>
            <a:t>applicable federal regulations, </a:t>
          </a:r>
        </a:p>
      </dgm:t>
    </dgm:pt>
    <dgm:pt modelId="{87210843-5747-4772-B398-DC053615FA9D}" type="parTrans" cxnId="{DDB6BABD-709B-4F6C-8396-0C4F105AF2EB}">
      <dgm:prSet/>
      <dgm:spPr/>
      <dgm:t>
        <a:bodyPr/>
        <a:lstStyle/>
        <a:p>
          <a:endParaRPr lang="en-US"/>
        </a:p>
      </dgm:t>
    </dgm:pt>
    <dgm:pt modelId="{167A57D7-2838-4F27-8EFA-CAC2F214AD68}" type="sibTrans" cxnId="{DDB6BABD-709B-4F6C-8396-0C4F105AF2EB}">
      <dgm:prSet/>
      <dgm:spPr/>
      <dgm:t>
        <a:bodyPr/>
        <a:lstStyle/>
        <a:p>
          <a:endParaRPr lang="en-US"/>
        </a:p>
      </dgm:t>
    </dgm:pt>
    <dgm:pt modelId="{954BE13F-5091-4D9E-95E1-C56F57FC580E}">
      <dgm:prSet custT="1"/>
      <dgm:spPr>
        <a:solidFill>
          <a:schemeClr val="accent3"/>
        </a:solidFill>
      </dgm:spPr>
      <dgm:t>
        <a:bodyPr/>
        <a:lstStyle/>
        <a:p>
          <a:r>
            <a:rPr lang="en-US" sz="1800" b="1" i="0" dirty="0">
              <a:latin typeface="Arial" panose="020B0604020202020204" pitchFamily="34" charset="0"/>
              <a:cs typeface="Arial" panose="020B0604020202020204" pitchFamily="34" charset="0"/>
            </a:rPr>
            <a:t>state or local laws, </a:t>
          </a:r>
        </a:p>
      </dgm:t>
    </dgm:pt>
    <dgm:pt modelId="{69D2E8D4-3ED9-4FDF-A74D-4CF70AE85D77}" type="parTrans" cxnId="{C5650A5D-C4CF-4033-9219-F88FB27BE693}">
      <dgm:prSet/>
      <dgm:spPr/>
      <dgm:t>
        <a:bodyPr/>
        <a:lstStyle/>
        <a:p>
          <a:endParaRPr lang="en-US"/>
        </a:p>
      </dgm:t>
    </dgm:pt>
    <dgm:pt modelId="{371BFAA8-1589-4B53-B0EA-EC8ECBF15CA2}" type="sibTrans" cxnId="{C5650A5D-C4CF-4033-9219-F88FB27BE693}">
      <dgm:prSet/>
      <dgm:spPr/>
      <dgm:t>
        <a:bodyPr/>
        <a:lstStyle/>
        <a:p>
          <a:endParaRPr lang="en-US"/>
        </a:p>
      </dgm:t>
    </dgm:pt>
    <dgm:pt modelId="{2C355899-147E-40F8-AEA0-334FACC30AFE}">
      <dgm:prSet custT="1"/>
      <dgm:spPr>
        <a:solidFill>
          <a:schemeClr val="accent4"/>
        </a:solidFill>
      </dgm:spPr>
      <dgm:t>
        <a:bodyPr/>
        <a:lstStyle/>
        <a:p>
          <a:r>
            <a:rPr lang="en-US" sz="1800" b="1" i="0" dirty="0">
              <a:latin typeface="Arial" panose="020B0604020202020204" pitchFamily="34" charset="0"/>
              <a:cs typeface="Arial" panose="020B0604020202020204" pitchFamily="34" charset="0"/>
            </a:rPr>
            <a:t>the requirements or determinations of the IRB/sponsor/protocol</a:t>
          </a:r>
        </a:p>
      </dgm:t>
    </dgm:pt>
    <dgm:pt modelId="{66E598C5-83FD-4795-A52B-68E78D373C02}" type="parTrans" cxnId="{F13AC492-640F-4B8F-8779-B59E201149F8}">
      <dgm:prSet/>
      <dgm:spPr/>
      <dgm:t>
        <a:bodyPr/>
        <a:lstStyle/>
        <a:p>
          <a:endParaRPr lang="en-US"/>
        </a:p>
      </dgm:t>
    </dgm:pt>
    <dgm:pt modelId="{1357898E-C8F4-43F8-9EEB-CB0B00E631DA}" type="sibTrans" cxnId="{F13AC492-640F-4B8F-8779-B59E201149F8}">
      <dgm:prSet/>
      <dgm:spPr/>
      <dgm:t>
        <a:bodyPr/>
        <a:lstStyle/>
        <a:p>
          <a:endParaRPr lang="en-US"/>
        </a:p>
      </dgm:t>
    </dgm:pt>
    <dgm:pt modelId="{E0219854-B2B2-4605-BBA6-8C550C90A0E6}">
      <dgm:prSet custT="1"/>
      <dgm:spPr>
        <a:solidFill>
          <a:schemeClr val="accent5"/>
        </a:solidFill>
      </dgm:spPr>
      <dgm:t>
        <a:bodyPr/>
        <a:lstStyle/>
        <a:p>
          <a:r>
            <a:rPr lang="en-US" sz="1800" b="1" i="0">
              <a:latin typeface="Arial" panose="020B0604020202020204" pitchFamily="34" charset="0"/>
              <a:cs typeface="Arial" panose="020B0604020202020204" pitchFamily="34" charset="0"/>
            </a:rPr>
            <a:t>institutional policy </a:t>
          </a:r>
        </a:p>
      </dgm:t>
    </dgm:pt>
    <dgm:pt modelId="{2A552BD0-B17A-4A1B-8845-965EDB43DAEE}" type="parTrans" cxnId="{0C20C817-BBA8-4229-89FF-48D28D3D4FD5}">
      <dgm:prSet/>
      <dgm:spPr/>
      <dgm:t>
        <a:bodyPr/>
        <a:lstStyle/>
        <a:p>
          <a:endParaRPr lang="en-US"/>
        </a:p>
      </dgm:t>
    </dgm:pt>
    <dgm:pt modelId="{8B8A98C9-ED4E-4589-A5FF-3716719B66E5}" type="sibTrans" cxnId="{0C20C817-BBA8-4229-89FF-48D28D3D4FD5}">
      <dgm:prSet/>
      <dgm:spPr/>
      <dgm:t>
        <a:bodyPr/>
        <a:lstStyle/>
        <a:p>
          <a:endParaRPr lang="en-US"/>
        </a:p>
      </dgm:t>
    </dgm:pt>
    <dgm:pt modelId="{40EBE5A9-CE1E-4C2C-AA53-9BB7FBD7A7D4}">
      <dgm:prSet custT="1"/>
      <dgm:spPr>
        <a:solidFill>
          <a:schemeClr val="accent2"/>
        </a:solidFill>
      </dgm:spPr>
      <dgm:t>
        <a:bodyPr/>
        <a:lstStyle/>
        <a:p>
          <a:r>
            <a:rPr lang="en-US" sz="1800" b="1" i="0" dirty="0">
              <a:latin typeface="Arial" panose="020B0604020202020204" pitchFamily="34" charset="0"/>
              <a:cs typeface="Arial" panose="020B0604020202020204" pitchFamily="34" charset="0"/>
            </a:rPr>
            <a:t>Non-compliance can result from actions or omissions</a:t>
          </a:r>
        </a:p>
      </dgm:t>
    </dgm:pt>
    <dgm:pt modelId="{36BC2134-D7CF-4CE7-864D-9E024EED6BF5}" type="parTrans" cxnId="{F08C803E-F181-42EB-BA21-01884C2CEF8B}">
      <dgm:prSet/>
      <dgm:spPr/>
      <dgm:t>
        <a:bodyPr/>
        <a:lstStyle/>
        <a:p>
          <a:endParaRPr lang="en-US"/>
        </a:p>
      </dgm:t>
    </dgm:pt>
    <dgm:pt modelId="{ECBB0194-7130-48F7-95FC-8478FA7D4C3B}" type="sibTrans" cxnId="{F08C803E-F181-42EB-BA21-01884C2CEF8B}">
      <dgm:prSet/>
      <dgm:spPr/>
      <dgm:t>
        <a:bodyPr/>
        <a:lstStyle/>
        <a:p>
          <a:endParaRPr lang="en-US"/>
        </a:p>
      </dgm:t>
    </dgm:pt>
    <dgm:pt modelId="{ABB86FE6-D790-482C-BF5C-CFB30BBE9127}" type="pres">
      <dgm:prSet presAssocID="{2F5110CE-FFB0-4482-A8EC-065A9578A7B5}" presName="linear" presStyleCnt="0">
        <dgm:presLayoutVars>
          <dgm:animLvl val="lvl"/>
          <dgm:resizeHandles val="exact"/>
        </dgm:presLayoutVars>
      </dgm:prSet>
      <dgm:spPr/>
    </dgm:pt>
    <dgm:pt modelId="{180D392A-2294-4AF1-BE8C-11BEA67D28DF}" type="pres">
      <dgm:prSet presAssocID="{12050CCB-7EA3-4C1D-9C66-6E17545C1270}" presName="parentText" presStyleLbl="node1" presStyleIdx="0" presStyleCnt="6">
        <dgm:presLayoutVars>
          <dgm:chMax val="0"/>
          <dgm:bulletEnabled val="1"/>
        </dgm:presLayoutVars>
      </dgm:prSet>
      <dgm:spPr/>
    </dgm:pt>
    <dgm:pt modelId="{7EF62473-9636-4918-9249-88218A8C00BD}" type="pres">
      <dgm:prSet presAssocID="{8200DF1D-318B-43A5-B706-F256D6CA8F64}" presName="spacer" presStyleCnt="0"/>
      <dgm:spPr/>
    </dgm:pt>
    <dgm:pt modelId="{3CE18A35-5665-4F35-8AC9-4EEF686D82C3}" type="pres">
      <dgm:prSet presAssocID="{960D465A-B3DE-49A6-9304-EF582E9DD852}" presName="parentText" presStyleLbl="node1" presStyleIdx="1" presStyleCnt="6">
        <dgm:presLayoutVars>
          <dgm:chMax val="0"/>
          <dgm:bulletEnabled val="1"/>
        </dgm:presLayoutVars>
      </dgm:prSet>
      <dgm:spPr/>
    </dgm:pt>
    <dgm:pt modelId="{7CDC771A-DB8F-4B18-AE14-E5E6E575DEC7}" type="pres">
      <dgm:prSet presAssocID="{167A57D7-2838-4F27-8EFA-CAC2F214AD68}" presName="spacer" presStyleCnt="0"/>
      <dgm:spPr/>
    </dgm:pt>
    <dgm:pt modelId="{39BCBDE4-2BD7-4B0B-B70D-F4993956B73F}" type="pres">
      <dgm:prSet presAssocID="{954BE13F-5091-4D9E-95E1-C56F57FC580E}" presName="parentText" presStyleLbl="node1" presStyleIdx="2" presStyleCnt="6">
        <dgm:presLayoutVars>
          <dgm:chMax val="0"/>
          <dgm:bulletEnabled val="1"/>
        </dgm:presLayoutVars>
      </dgm:prSet>
      <dgm:spPr/>
    </dgm:pt>
    <dgm:pt modelId="{2ACBF654-3C35-495F-9B93-D0FAC039778F}" type="pres">
      <dgm:prSet presAssocID="{371BFAA8-1589-4B53-B0EA-EC8ECBF15CA2}" presName="spacer" presStyleCnt="0"/>
      <dgm:spPr/>
    </dgm:pt>
    <dgm:pt modelId="{383EC22F-D50D-4CB6-A2C1-06D76EF1909B}" type="pres">
      <dgm:prSet presAssocID="{2C355899-147E-40F8-AEA0-334FACC30AFE}" presName="parentText" presStyleLbl="node1" presStyleIdx="3" presStyleCnt="6">
        <dgm:presLayoutVars>
          <dgm:chMax val="0"/>
          <dgm:bulletEnabled val="1"/>
        </dgm:presLayoutVars>
      </dgm:prSet>
      <dgm:spPr/>
    </dgm:pt>
    <dgm:pt modelId="{C173CCEC-F6FB-4953-A901-597F1AB0304C}" type="pres">
      <dgm:prSet presAssocID="{1357898E-C8F4-43F8-9EEB-CB0B00E631DA}" presName="spacer" presStyleCnt="0"/>
      <dgm:spPr/>
    </dgm:pt>
    <dgm:pt modelId="{DD0F48E0-B5A5-4DB2-95D8-D7C52003BBB9}" type="pres">
      <dgm:prSet presAssocID="{E0219854-B2B2-4605-BBA6-8C550C90A0E6}" presName="parentText" presStyleLbl="node1" presStyleIdx="4" presStyleCnt="6">
        <dgm:presLayoutVars>
          <dgm:chMax val="0"/>
          <dgm:bulletEnabled val="1"/>
        </dgm:presLayoutVars>
      </dgm:prSet>
      <dgm:spPr/>
    </dgm:pt>
    <dgm:pt modelId="{D0698843-3D18-438F-B5DE-5758ACB5093B}" type="pres">
      <dgm:prSet presAssocID="{8B8A98C9-ED4E-4589-A5FF-3716719B66E5}" presName="spacer" presStyleCnt="0"/>
      <dgm:spPr/>
    </dgm:pt>
    <dgm:pt modelId="{A813C720-6A39-4AAD-909C-FE76358B44AD}" type="pres">
      <dgm:prSet presAssocID="{40EBE5A9-CE1E-4C2C-AA53-9BB7FBD7A7D4}" presName="parentText" presStyleLbl="node1" presStyleIdx="5" presStyleCnt="6">
        <dgm:presLayoutVars>
          <dgm:chMax val="0"/>
          <dgm:bulletEnabled val="1"/>
        </dgm:presLayoutVars>
      </dgm:prSet>
      <dgm:spPr/>
    </dgm:pt>
  </dgm:ptLst>
  <dgm:cxnLst>
    <dgm:cxn modelId="{0C20C817-BBA8-4229-89FF-48D28D3D4FD5}" srcId="{2F5110CE-FFB0-4482-A8EC-065A9578A7B5}" destId="{E0219854-B2B2-4605-BBA6-8C550C90A0E6}" srcOrd="4" destOrd="0" parTransId="{2A552BD0-B17A-4A1B-8845-965EDB43DAEE}" sibTransId="{8B8A98C9-ED4E-4589-A5FF-3716719B66E5}"/>
    <dgm:cxn modelId="{B657792E-EAF0-4886-AAA3-7EC597C5E5E2}" type="presOf" srcId="{E0219854-B2B2-4605-BBA6-8C550C90A0E6}" destId="{DD0F48E0-B5A5-4DB2-95D8-D7C52003BBB9}" srcOrd="0" destOrd="0" presId="urn:microsoft.com/office/officeart/2005/8/layout/vList2"/>
    <dgm:cxn modelId="{2D932732-8D2B-46F3-AC48-77114F2817E6}" type="presOf" srcId="{954BE13F-5091-4D9E-95E1-C56F57FC580E}" destId="{39BCBDE4-2BD7-4B0B-B70D-F4993956B73F}" srcOrd="0" destOrd="0" presId="urn:microsoft.com/office/officeart/2005/8/layout/vList2"/>
    <dgm:cxn modelId="{F08C803E-F181-42EB-BA21-01884C2CEF8B}" srcId="{2F5110CE-FFB0-4482-A8EC-065A9578A7B5}" destId="{40EBE5A9-CE1E-4C2C-AA53-9BB7FBD7A7D4}" srcOrd="5" destOrd="0" parTransId="{36BC2134-D7CF-4CE7-864D-9E024EED6BF5}" sibTransId="{ECBB0194-7130-48F7-95FC-8478FA7D4C3B}"/>
    <dgm:cxn modelId="{A147153F-BF61-414B-87B5-498C200EBB27}" type="presOf" srcId="{2C355899-147E-40F8-AEA0-334FACC30AFE}" destId="{383EC22F-D50D-4CB6-A2C1-06D76EF1909B}" srcOrd="0" destOrd="0" presId="urn:microsoft.com/office/officeart/2005/8/layout/vList2"/>
    <dgm:cxn modelId="{C5650A5D-C4CF-4033-9219-F88FB27BE693}" srcId="{2F5110CE-FFB0-4482-A8EC-065A9578A7B5}" destId="{954BE13F-5091-4D9E-95E1-C56F57FC580E}" srcOrd="2" destOrd="0" parTransId="{69D2E8D4-3ED9-4FDF-A74D-4CF70AE85D77}" sibTransId="{371BFAA8-1589-4B53-B0EA-EC8ECBF15CA2}"/>
    <dgm:cxn modelId="{9AB99C48-31DC-488F-8308-073FF6C38576}" type="presOf" srcId="{12050CCB-7EA3-4C1D-9C66-6E17545C1270}" destId="{180D392A-2294-4AF1-BE8C-11BEA67D28DF}" srcOrd="0" destOrd="0" presId="urn:microsoft.com/office/officeart/2005/8/layout/vList2"/>
    <dgm:cxn modelId="{F13AC492-640F-4B8F-8779-B59E201149F8}" srcId="{2F5110CE-FFB0-4482-A8EC-065A9578A7B5}" destId="{2C355899-147E-40F8-AEA0-334FACC30AFE}" srcOrd="3" destOrd="0" parTransId="{66E598C5-83FD-4795-A52B-68E78D373C02}" sibTransId="{1357898E-C8F4-43F8-9EEB-CB0B00E631DA}"/>
    <dgm:cxn modelId="{D1AC55A9-D2A5-45FB-B110-4534C71C09FC}" srcId="{2F5110CE-FFB0-4482-A8EC-065A9578A7B5}" destId="{12050CCB-7EA3-4C1D-9C66-6E17545C1270}" srcOrd="0" destOrd="0" parTransId="{4FC6E782-D9C1-44E0-8DB4-9C6F8B27EF51}" sibTransId="{8200DF1D-318B-43A5-B706-F256D6CA8F64}"/>
    <dgm:cxn modelId="{EBCC5DB0-37FA-4D3F-8227-1D59D27C539F}" type="presOf" srcId="{2F5110CE-FFB0-4482-A8EC-065A9578A7B5}" destId="{ABB86FE6-D790-482C-BF5C-CFB30BBE9127}" srcOrd="0" destOrd="0" presId="urn:microsoft.com/office/officeart/2005/8/layout/vList2"/>
    <dgm:cxn modelId="{DDB6BABD-709B-4F6C-8396-0C4F105AF2EB}" srcId="{2F5110CE-FFB0-4482-A8EC-065A9578A7B5}" destId="{960D465A-B3DE-49A6-9304-EF582E9DD852}" srcOrd="1" destOrd="0" parTransId="{87210843-5747-4772-B398-DC053615FA9D}" sibTransId="{167A57D7-2838-4F27-8EFA-CAC2F214AD68}"/>
    <dgm:cxn modelId="{9A6319D3-EFFF-453B-9BA8-C7987EFFF1DC}" type="presOf" srcId="{40EBE5A9-CE1E-4C2C-AA53-9BB7FBD7A7D4}" destId="{A813C720-6A39-4AAD-909C-FE76358B44AD}" srcOrd="0" destOrd="0" presId="urn:microsoft.com/office/officeart/2005/8/layout/vList2"/>
    <dgm:cxn modelId="{A297E4DC-4A1E-4C62-A9A0-5203A301E85E}" type="presOf" srcId="{960D465A-B3DE-49A6-9304-EF582E9DD852}" destId="{3CE18A35-5665-4F35-8AC9-4EEF686D82C3}" srcOrd="0" destOrd="0" presId="urn:microsoft.com/office/officeart/2005/8/layout/vList2"/>
    <dgm:cxn modelId="{934E5F8B-780E-40FF-BDDC-6771327A3E61}" type="presParOf" srcId="{ABB86FE6-D790-482C-BF5C-CFB30BBE9127}" destId="{180D392A-2294-4AF1-BE8C-11BEA67D28DF}" srcOrd="0" destOrd="0" presId="urn:microsoft.com/office/officeart/2005/8/layout/vList2"/>
    <dgm:cxn modelId="{E91BEF7A-9345-4227-86D2-0D6F618D60B7}" type="presParOf" srcId="{ABB86FE6-D790-482C-BF5C-CFB30BBE9127}" destId="{7EF62473-9636-4918-9249-88218A8C00BD}" srcOrd="1" destOrd="0" presId="urn:microsoft.com/office/officeart/2005/8/layout/vList2"/>
    <dgm:cxn modelId="{E3D590F7-6975-4CAE-9F66-4FCBC353DCE1}" type="presParOf" srcId="{ABB86FE6-D790-482C-BF5C-CFB30BBE9127}" destId="{3CE18A35-5665-4F35-8AC9-4EEF686D82C3}" srcOrd="2" destOrd="0" presId="urn:microsoft.com/office/officeart/2005/8/layout/vList2"/>
    <dgm:cxn modelId="{51D0B362-D4AC-4E44-BA72-E49F54FC59E3}" type="presParOf" srcId="{ABB86FE6-D790-482C-BF5C-CFB30BBE9127}" destId="{7CDC771A-DB8F-4B18-AE14-E5E6E575DEC7}" srcOrd="3" destOrd="0" presId="urn:microsoft.com/office/officeart/2005/8/layout/vList2"/>
    <dgm:cxn modelId="{E6D005C5-F6F8-4EC4-BBFD-4BA2B1D5745B}" type="presParOf" srcId="{ABB86FE6-D790-482C-BF5C-CFB30BBE9127}" destId="{39BCBDE4-2BD7-4B0B-B70D-F4993956B73F}" srcOrd="4" destOrd="0" presId="urn:microsoft.com/office/officeart/2005/8/layout/vList2"/>
    <dgm:cxn modelId="{88E6E85B-7D1E-4B1E-9869-82003BCABA85}" type="presParOf" srcId="{ABB86FE6-D790-482C-BF5C-CFB30BBE9127}" destId="{2ACBF654-3C35-495F-9B93-D0FAC039778F}" srcOrd="5" destOrd="0" presId="urn:microsoft.com/office/officeart/2005/8/layout/vList2"/>
    <dgm:cxn modelId="{B7914EA0-5398-4AE9-83E5-F30015768BBA}" type="presParOf" srcId="{ABB86FE6-D790-482C-BF5C-CFB30BBE9127}" destId="{383EC22F-D50D-4CB6-A2C1-06D76EF1909B}" srcOrd="6" destOrd="0" presId="urn:microsoft.com/office/officeart/2005/8/layout/vList2"/>
    <dgm:cxn modelId="{8987283E-5771-4537-93F6-BAA45D9167A9}" type="presParOf" srcId="{ABB86FE6-D790-482C-BF5C-CFB30BBE9127}" destId="{C173CCEC-F6FB-4953-A901-597F1AB0304C}" srcOrd="7" destOrd="0" presId="urn:microsoft.com/office/officeart/2005/8/layout/vList2"/>
    <dgm:cxn modelId="{E853068E-2B58-4CB8-8E32-7AC1F4664211}" type="presParOf" srcId="{ABB86FE6-D790-482C-BF5C-CFB30BBE9127}" destId="{DD0F48E0-B5A5-4DB2-95D8-D7C52003BBB9}" srcOrd="8" destOrd="0" presId="urn:microsoft.com/office/officeart/2005/8/layout/vList2"/>
    <dgm:cxn modelId="{E72F50B4-BC98-45F9-8165-8E17E3E9503E}" type="presParOf" srcId="{ABB86FE6-D790-482C-BF5C-CFB30BBE9127}" destId="{D0698843-3D18-438F-B5DE-5758ACB5093B}" srcOrd="9" destOrd="0" presId="urn:microsoft.com/office/officeart/2005/8/layout/vList2"/>
    <dgm:cxn modelId="{98694D46-E7A9-4469-A6A4-1E8A47EF15EF}" type="presParOf" srcId="{ABB86FE6-D790-482C-BF5C-CFB30BBE9127}" destId="{A813C720-6A39-4AAD-909C-FE76358B44AD}" srcOrd="10"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29B46B96-B4D1-487B-AF07-286EDDB3E8FA}" type="doc">
      <dgm:prSet loTypeId="urn:microsoft.com/office/officeart/2005/8/layout/default" loCatId="list" qsTypeId="urn:microsoft.com/office/officeart/2005/8/quickstyle/simple1" qsCatId="simple" csTypeId="urn:microsoft.com/office/officeart/2005/8/colors/colorful2" csCatId="colorful" phldr="1"/>
      <dgm:spPr/>
      <dgm:t>
        <a:bodyPr/>
        <a:lstStyle/>
        <a:p>
          <a:endParaRPr lang="en-US"/>
        </a:p>
      </dgm:t>
    </dgm:pt>
    <dgm:pt modelId="{700F6AD5-55C3-48DA-8458-C4835C662043}">
      <dgm:prSet custT="1"/>
      <dgm:spPr/>
      <dgm:t>
        <a:bodyPr/>
        <a:lstStyle/>
        <a:p>
          <a:r>
            <a:rPr lang="en-US" sz="1800" b="1" i="0" dirty="0">
              <a:latin typeface="Arial" panose="020B0604020202020204" pitchFamily="34" charset="0"/>
              <a:cs typeface="Arial" panose="020B0604020202020204" pitchFamily="34" charset="0"/>
            </a:rPr>
            <a:t>Ways to prevent issues when conducting research:</a:t>
          </a:r>
        </a:p>
      </dgm:t>
    </dgm:pt>
    <dgm:pt modelId="{CFE3B975-6825-49F8-87A9-119B05856A0C}" type="parTrans" cxnId="{153D6DE7-473D-4089-BD4A-3BFB641B4419}">
      <dgm:prSet/>
      <dgm:spPr/>
      <dgm:t>
        <a:bodyPr/>
        <a:lstStyle/>
        <a:p>
          <a:endParaRPr lang="en-US"/>
        </a:p>
      </dgm:t>
    </dgm:pt>
    <dgm:pt modelId="{9C2D6F9C-0120-445F-823F-C291C00C2D74}" type="sibTrans" cxnId="{153D6DE7-473D-4089-BD4A-3BFB641B4419}">
      <dgm:prSet/>
      <dgm:spPr/>
      <dgm:t>
        <a:bodyPr/>
        <a:lstStyle/>
        <a:p>
          <a:endParaRPr lang="en-US"/>
        </a:p>
      </dgm:t>
    </dgm:pt>
    <dgm:pt modelId="{7A690945-16CC-4A8C-B00D-2681CEB466F2}">
      <dgm:prSet custT="1"/>
      <dgm:spPr>
        <a:solidFill>
          <a:schemeClr val="accent1"/>
        </a:solidFill>
      </dgm:spPr>
      <dgm:t>
        <a:bodyPr/>
        <a:lstStyle/>
        <a:p>
          <a:r>
            <a:rPr lang="en-US" sz="1800" b="1" i="0" dirty="0">
              <a:latin typeface="Arial" panose="020B0604020202020204" pitchFamily="34" charset="0"/>
              <a:cs typeface="Arial" panose="020B0604020202020204" pitchFamily="34" charset="0"/>
            </a:rPr>
            <a:t>PI Oversight</a:t>
          </a:r>
        </a:p>
      </dgm:t>
    </dgm:pt>
    <dgm:pt modelId="{B037D12A-A41E-486A-BACE-F4C359F6A932}" type="parTrans" cxnId="{7842FC2F-1595-49C9-81F4-ADC241E600E4}">
      <dgm:prSet/>
      <dgm:spPr/>
      <dgm:t>
        <a:bodyPr/>
        <a:lstStyle/>
        <a:p>
          <a:endParaRPr lang="en-US"/>
        </a:p>
      </dgm:t>
    </dgm:pt>
    <dgm:pt modelId="{952563B5-D131-49CE-A5B5-040539208970}" type="sibTrans" cxnId="{7842FC2F-1595-49C9-81F4-ADC241E600E4}">
      <dgm:prSet/>
      <dgm:spPr/>
      <dgm:t>
        <a:bodyPr/>
        <a:lstStyle/>
        <a:p>
          <a:endParaRPr lang="en-US"/>
        </a:p>
      </dgm:t>
    </dgm:pt>
    <dgm:pt modelId="{F33FE7E9-8B5C-4C6C-9F53-96C5D08FD6D6}">
      <dgm:prSet custT="1"/>
      <dgm:spPr>
        <a:solidFill>
          <a:schemeClr val="accent3"/>
        </a:solidFill>
      </dgm:spPr>
      <dgm:t>
        <a:bodyPr/>
        <a:lstStyle/>
        <a:p>
          <a:r>
            <a:rPr lang="en-US" sz="1800" b="1" i="0">
              <a:latin typeface="Arial" panose="020B0604020202020204" pitchFamily="34" charset="0"/>
              <a:cs typeface="Arial" panose="020B0604020202020204" pitchFamily="34" charset="0"/>
            </a:rPr>
            <a:t>Well-trained research team</a:t>
          </a:r>
        </a:p>
      </dgm:t>
    </dgm:pt>
    <dgm:pt modelId="{8E42119B-07B8-4249-8B9D-BE241F009726}" type="parTrans" cxnId="{1502ACC0-C0F1-4472-AE0B-32DAB0EADAA6}">
      <dgm:prSet/>
      <dgm:spPr/>
      <dgm:t>
        <a:bodyPr/>
        <a:lstStyle/>
        <a:p>
          <a:endParaRPr lang="en-US"/>
        </a:p>
      </dgm:t>
    </dgm:pt>
    <dgm:pt modelId="{775FCE95-6CC7-46A3-8D23-1D39A6D8AE38}" type="sibTrans" cxnId="{1502ACC0-C0F1-4472-AE0B-32DAB0EADAA6}">
      <dgm:prSet/>
      <dgm:spPr/>
      <dgm:t>
        <a:bodyPr/>
        <a:lstStyle/>
        <a:p>
          <a:endParaRPr lang="en-US"/>
        </a:p>
      </dgm:t>
    </dgm:pt>
    <dgm:pt modelId="{EFF2EEF8-1B1E-4AD3-86CE-C809C60B107B}">
      <dgm:prSet custT="1"/>
      <dgm:spPr>
        <a:solidFill>
          <a:schemeClr val="accent4"/>
        </a:solidFill>
      </dgm:spPr>
      <dgm:t>
        <a:bodyPr/>
        <a:lstStyle/>
        <a:p>
          <a:r>
            <a:rPr lang="en-US" sz="1800" b="1" i="0">
              <a:latin typeface="Arial" panose="020B0604020202020204" pitchFamily="34" charset="0"/>
              <a:cs typeface="Arial" panose="020B0604020202020204" pitchFamily="34" charset="0"/>
            </a:rPr>
            <a:t>Well-written protocol</a:t>
          </a:r>
        </a:p>
      </dgm:t>
    </dgm:pt>
    <dgm:pt modelId="{F82E23AE-326E-4AFE-B95A-D428558F1649}" type="parTrans" cxnId="{955DBB15-B56E-4272-A3F6-58ACB63CCD65}">
      <dgm:prSet/>
      <dgm:spPr/>
      <dgm:t>
        <a:bodyPr/>
        <a:lstStyle/>
        <a:p>
          <a:endParaRPr lang="en-US"/>
        </a:p>
      </dgm:t>
    </dgm:pt>
    <dgm:pt modelId="{204285A4-8B6E-44CF-B433-603ED5B5398B}" type="sibTrans" cxnId="{955DBB15-B56E-4272-A3F6-58ACB63CCD65}">
      <dgm:prSet/>
      <dgm:spPr/>
      <dgm:t>
        <a:bodyPr/>
        <a:lstStyle/>
        <a:p>
          <a:endParaRPr lang="en-US"/>
        </a:p>
      </dgm:t>
    </dgm:pt>
    <dgm:pt modelId="{8FB8BE6D-242D-4812-BEDD-1F190DFD598A}">
      <dgm:prSet custT="1"/>
      <dgm:spPr>
        <a:solidFill>
          <a:schemeClr val="accent5"/>
        </a:solidFill>
      </dgm:spPr>
      <dgm:t>
        <a:bodyPr/>
        <a:lstStyle/>
        <a:p>
          <a:r>
            <a:rPr lang="en-US" sz="1800" b="1" i="0">
              <a:latin typeface="Arial" panose="020B0604020202020204" pitchFamily="34" charset="0"/>
              <a:cs typeface="Arial" panose="020B0604020202020204" pitchFamily="34" charset="0"/>
            </a:rPr>
            <a:t>SOPs/MOPs</a:t>
          </a:r>
        </a:p>
      </dgm:t>
    </dgm:pt>
    <dgm:pt modelId="{2A276F74-C02A-4C9F-8D5E-19CD1A267417}" type="parTrans" cxnId="{94CAE26D-A424-47DE-8D1F-539FA386C082}">
      <dgm:prSet/>
      <dgm:spPr/>
      <dgm:t>
        <a:bodyPr/>
        <a:lstStyle/>
        <a:p>
          <a:endParaRPr lang="en-US"/>
        </a:p>
      </dgm:t>
    </dgm:pt>
    <dgm:pt modelId="{39BF0E06-77E7-4B75-822E-348346A9175B}" type="sibTrans" cxnId="{94CAE26D-A424-47DE-8D1F-539FA386C082}">
      <dgm:prSet/>
      <dgm:spPr/>
      <dgm:t>
        <a:bodyPr/>
        <a:lstStyle/>
        <a:p>
          <a:endParaRPr lang="en-US"/>
        </a:p>
      </dgm:t>
    </dgm:pt>
    <dgm:pt modelId="{D6B6CE16-2F02-4159-9EA6-C21B15F409B6}">
      <dgm:prSet custT="1"/>
      <dgm:spPr>
        <a:solidFill>
          <a:schemeClr val="accent2"/>
        </a:solidFill>
      </dgm:spPr>
      <dgm:t>
        <a:bodyPr/>
        <a:lstStyle/>
        <a:p>
          <a:r>
            <a:rPr lang="en-US" sz="1800" b="1" i="0">
              <a:latin typeface="Arial" panose="020B0604020202020204" pitchFamily="34" charset="0"/>
              <a:cs typeface="Arial" panose="020B0604020202020204" pitchFamily="34" charset="0"/>
            </a:rPr>
            <a:t>Appropriate DOAL</a:t>
          </a:r>
        </a:p>
      </dgm:t>
    </dgm:pt>
    <dgm:pt modelId="{C2CC82C3-BF88-453E-8635-F38487489E42}" type="parTrans" cxnId="{BE2B709F-24C9-4ECE-8BEA-69FBBD9A6CB5}">
      <dgm:prSet/>
      <dgm:spPr/>
      <dgm:t>
        <a:bodyPr/>
        <a:lstStyle/>
        <a:p>
          <a:endParaRPr lang="en-US"/>
        </a:p>
      </dgm:t>
    </dgm:pt>
    <dgm:pt modelId="{BDBF047F-466F-42C5-9789-51C1BF19A0FC}" type="sibTrans" cxnId="{BE2B709F-24C9-4ECE-8BEA-69FBBD9A6CB5}">
      <dgm:prSet/>
      <dgm:spPr/>
      <dgm:t>
        <a:bodyPr/>
        <a:lstStyle/>
        <a:p>
          <a:endParaRPr lang="en-US"/>
        </a:p>
      </dgm:t>
    </dgm:pt>
    <dgm:pt modelId="{4A328DB3-71CB-4D8D-80EA-47209BFDC756}">
      <dgm:prSet custT="1"/>
      <dgm:spPr>
        <a:solidFill>
          <a:schemeClr val="accent1"/>
        </a:solidFill>
      </dgm:spPr>
      <dgm:t>
        <a:bodyPr/>
        <a:lstStyle/>
        <a:p>
          <a:r>
            <a:rPr lang="en-US" sz="1800" b="1" i="0" dirty="0">
              <a:latin typeface="Arial" panose="020B0604020202020204" pitchFamily="34" charset="0"/>
              <a:cs typeface="Arial" panose="020B0604020202020204" pitchFamily="34" charset="0"/>
            </a:rPr>
            <a:t>QA/QI system</a:t>
          </a:r>
        </a:p>
      </dgm:t>
    </dgm:pt>
    <dgm:pt modelId="{F91C189B-C243-4E9F-B704-BA1CA5E8D782}" type="parTrans" cxnId="{2ACA09D8-7C77-45F7-915D-C7452C3A0C72}">
      <dgm:prSet/>
      <dgm:spPr/>
      <dgm:t>
        <a:bodyPr/>
        <a:lstStyle/>
        <a:p>
          <a:endParaRPr lang="en-US"/>
        </a:p>
      </dgm:t>
    </dgm:pt>
    <dgm:pt modelId="{DAF57D22-6868-470E-A24C-9AD0B1F7E83A}" type="sibTrans" cxnId="{2ACA09D8-7C77-45F7-915D-C7452C3A0C72}">
      <dgm:prSet/>
      <dgm:spPr/>
      <dgm:t>
        <a:bodyPr/>
        <a:lstStyle/>
        <a:p>
          <a:endParaRPr lang="en-US"/>
        </a:p>
      </dgm:t>
    </dgm:pt>
    <dgm:pt modelId="{6D8E3E61-D635-4A4D-87A5-D39C6872B080}">
      <dgm:prSet custT="1"/>
      <dgm:spPr>
        <a:solidFill>
          <a:schemeClr val="accent3"/>
        </a:solidFill>
      </dgm:spPr>
      <dgm:t>
        <a:bodyPr/>
        <a:lstStyle/>
        <a:p>
          <a:r>
            <a:rPr lang="en-US" sz="1800" b="1" i="0" dirty="0">
              <a:latin typeface="Arial" panose="020B0604020202020204" pitchFamily="34" charset="0"/>
              <a:cs typeface="Arial" panose="020B0604020202020204" pitchFamily="34" charset="0"/>
            </a:rPr>
            <a:t>Mentoring program for junior faculty/team members</a:t>
          </a:r>
        </a:p>
      </dgm:t>
    </dgm:pt>
    <dgm:pt modelId="{FDB474F2-63C1-4A5F-A315-B54973F799B6}" type="parTrans" cxnId="{5062E6A8-B2E7-4236-A5FA-8E86F360701B}">
      <dgm:prSet/>
      <dgm:spPr/>
      <dgm:t>
        <a:bodyPr/>
        <a:lstStyle/>
        <a:p>
          <a:endParaRPr lang="en-US"/>
        </a:p>
      </dgm:t>
    </dgm:pt>
    <dgm:pt modelId="{13A15CE3-DF80-4628-9ECD-74D778195B34}" type="sibTrans" cxnId="{5062E6A8-B2E7-4236-A5FA-8E86F360701B}">
      <dgm:prSet/>
      <dgm:spPr/>
      <dgm:t>
        <a:bodyPr/>
        <a:lstStyle/>
        <a:p>
          <a:endParaRPr lang="en-US"/>
        </a:p>
      </dgm:t>
    </dgm:pt>
    <dgm:pt modelId="{976D57F9-D608-4FA7-B562-52070C4FFE78}">
      <dgm:prSet custT="1"/>
      <dgm:spPr>
        <a:solidFill>
          <a:schemeClr val="accent4"/>
        </a:solidFill>
      </dgm:spPr>
      <dgm:t>
        <a:bodyPr/>
        <a:lstStyle/>
        <a:p>
          <a:r>
            <a:rPr lang="en-US" sz="1800" b="1" i="0" dirty="0">
              <a:latin typeface="Arial" panose="020B0604020202020204" pitchFamily="34" charset="0"/>
              <a:cs typeface="Arial" panose="020B0604020202020204" pitchFamily="34" charset="0"/>
            </a:rPr>
            <a:t>Culture that encourages study team members to seek clarification</a:t>
          </a:r>
        </a:p>
      </dgm:t>
    </dgm:pt>
    <dgm:pt modelId="{89D7FE40-0300-48D5-AEF2-871134B2BDCA}" type="parTrans" cxnId="{C5EC6611-4FEF-4573-8F9A-D95EE5819429}">
      <dgm:prSet/>
      <dgm:spPr/>
      <dgm:t>
        <a:bodyPr/>
        <a:lstStyle/>
        <a:p>
          <a:endParaRPr lang="en-US"/>
        </a:p>
      </dgm:t>
    </dgm:pt>
    <dgm:pt modelId="{817FC8A0-238A-4DA0-8EC0-8BA8D1A8029F}" type="sibTrans" cxnId="{C5EC6611-4FEF-4573-8F9A-D95EE5819429}">
      <dgm:prSet/>
      <dgm:spPr/>
      <dgm:t>
        <a:bodyPr/>
        <a:lstStyle/>
        <a:p>
          <a:endParaRPr lang="en-US"/>
        </a:p>
      </dgm:t>
    </dgm:pt>
    <dgm:pt modelId="{06178498-3FF2-47D0-A1B2-4EB10DA8BD0A}">
      <dgm:prSet custT="1"/>
      <dgm:spPr>
        <a:solidFill>
          <a:schemeClr val="accent5"/>
        </a:solidFill>
      </dgm:spPr>
      <dgm:t>
        <a:bodyPr/>
        <a:lstStyle/>
        <a:p>
          <a:r>
            <a:rPr lang="en-US" sz="1800" b="1" i="0" dirty="0">
              <a:latin typeface="Arial" panose="020B0604020202020204" pitchFamily="34" charset="0"/>
              <a:cs typeface="Arial" panose="020B0604020202020204" pitchFamily="34" charset="0"/>
            </a:rPr>
            <a:t>Adequate monitors/auditors</a:t>
          </a:r>
        </a:p>
      </dgm:t>
    </dgm:pt>
    <dgm:pt modelId="{CEB8D179-CAE8-46C4-B3E9-0B550A769D50}" type="parTrans" cxnId="{3AFF8502-DC68-4997-B11D-F47DEC9C25EB}">
      <dgm:prSet/>
      <dgm:spPr/>
      <dgm:t>
        <a:bodyPr/>
        <a:lstStyle/>
        <a:p>
          <a:endParaRPr lang="en-US"/>
        </a:p>
      </dgm:t>
    </dgm:pt>
    <dgm:pt modelId="{10AC5C0D-ADED-4B4F-B251-574080BE76A6}" type="sibTrans" cxnId="{3AFF8502-DC68-4997-B11D-F47DEC9C25EB}">
      <dgm:prSet/>
      <dgm:spPr/>
      <dgm:t>
        <a:bodyPr/>
        <a:lstStyle/>
        <a:p>
          <a:endParaRPr lang="en-US"/>
        </a:p>
      </dgm:t>
    </dgm:pt>
    <dgm:pt modelId="{6909D40A-F9FC-4CF3-9B66-DC31E6FA1BBB}" type="pres">
      <dgm:prSet presAssocID="{29B46B96-B4D1-487B-AF07-286EDDB3E8FA}" presName="diagram" presStyleCnt="0">
        <dgm:presLayoutVars>
          <dgm:dir/>
          <dgm:resizeHandles val="exact"/>
        </dgm:presLayoutVars>
      </dgm:prSet>
      <dgm:spPr/>
    </dgm:pt>
    <dgm:pt modelId="{25D5AE65-AB05-4B1D-9E61-239B439993DB}" type="pres">
      <dgm:prSet presAssocID="{700F6AD5-55C3-48DA-8458-C4835C662043}" presName="node" presStyleLbl="node1" presStyleIdx="0" presStyleCnt="10" custLinFactX="59118" custLinFactNeighborX="100000" custLinFactNeighborY="-43631">
        <dgm:presLayoutVars>
          <dgm:bulletEnabled val="1"/>
        </dgm:presLayoutVars>
      </dgm:prSet>
      <dgm:spPr/>
    </dgm:pt>
    <dgm:pt modelId="{233FD4FC-65E6-42EA-82CF-97CEE463FDC5}" type="pres">
      <dgm:prSet presAssocID="{9C2D6F9C-0120-445F-823F-C291C00C2D74}" presName="sibTrans" presStyleCnt="0"/>
      <dgm:spPr/>
    </dgm:pt>
    <dgm:pt modelId="{7B88E4A2-A84D-40BE-BFE7-1D34AB721159}" type="pres">
      <dgm:prSet presAssocID="{7A690945-16CC-4A8C-B00D-2681CEB466F2}" presName="node" presStyleLbl="node1" presStyleIdx="1" presStyleCnt="10" custLinFactNeighborX="-2174" custLinFactNeighborY="63272">
        <dgm:presLayoutVars>
          <dgm:bulletEnabled val="1"/>
        </dgm:presLayoutVars>
      </dgm:prSet>
      <dgm:spPr/>
    </dgm:pt>
    <dgm:pt modelId="{38A20373-A7B0-487C-9BF4-8B6622D1C253}" type="pres">
      <dgm:prSet presAssocID="{952563B5-D131-49CE-A5B5-040539208970}" presName="sibTrans" presStyleCnt="0"/>
      <dgm:spPr/>
    </dgm:pt>
    <dgm:pt modelId="{4BD70C41-0B67-420D-9080-4170535F0818}" type="pres">
      <dgm:prSet presAssocID="{F33FE7E9-8B5C-4C6C-9F53-96C5D08FD6D6}" presName="node" presStyleLbl="node1" presStyleIdx="2" presStyleCnt="10" custLinFactNeighborX="2863" custLinFactNeighborY="63272">
        <dgm:presLayoutVars>
          <dgm:bulletEnabled val="1"/>
        </dgm:presLayoutVars>
      </dgm:prSet>
      <dgm:spPr/>
    </dgm:pt>
    <dgm:pt modelId="{FE21670A-540D-476B-BA12-0777EDBF0A0E}" type="pres">
      <dgm:prSet presAssocID="{775FCE95-6CC7-46A3-8D23-1D39A6D8AE38}" presName="sibTrans" presStyleCnt="0"/>
      <dgm:spPr/>
    </dgm:pt>
    <dgm:pt modelId="{EEB68A62-4486-401E-A199-D0CEA5CF76E8}" type="pres">
      <dgm:prSet presAssocID="{EFF2EEF8-1B1E-4AD3-86CE-C809C60B107B}" presName="node" presStyleLbl="node1" presStyleIdx="3" presStyleCnt="10" custLinFactX="-100000" custLinFactY="72187" custLinFactNeighborX="-198665" custLinFactNeighborY="100000">
        <dgm:presLayoutVars>
          <dgm:bulletEnabled val="1"/>
        </dgm:presLayoutVars>
      </dgm:prSet>
      <dgm:spPr/>
    </dgm:pt>
    <dgm:pt modelId="{DE4DD2A2-6841-47D3-B72F-BC81D105B356}" type="pres">
      <dgm:prSet presAssocID="{204285A4-8B6E-44CF-B433-603ED5B5398B}" presName="sibTrans" presStyleCnt="0"/>
      <dgm:spPr/>
    </dgm:pt>
    <dgm:pt modelId="{EE1B7882-892B-46E5-BD19-F49F944D86F9}" type="pres">
      <dgm:prSet presAssocID="{8FB8BE6D-242D-4812-BEDD-1F190DFD598A}" presName="node" presStyleLbl="node1" presStyleIdx="4" presStyleCnt="10" custLinFactX="65000" custLinFactNeighborX="100000" custLinFactNeighborY="56201">
        <dgm:presLayoutVars>
          <dgm:bulletEnabled val="1"/>
        </dgm:presLayoutVars>
      </dgm:prSet>
      <dgm:spPr/>
    </dgm:pt>
    <dgm:pt modelId="{DBCF3C18-A1AB-4F12-A8FF-841ABFFD2AE2}" type="pres">
      <dgm:prSet presAssocID="{39BF0E06-77E7-4B75-822E-348346A9175B}" presName="sibTrans" presStyleCnt="0"/>
      <dgm:spPr/>
    </dgm:pt>
    <dgm:pt modelId="{922BD5C2-C47C-4CC5-882E-0339C5D1B8DC}" type="pres">
      <dgm:prSet presAssocID="{D6B6CE16-2F02-4159-9EA6-C21B15F409B6}" presName="node" presStyleLbl="node1" presStyleIdx="5" presStyleCnt="10" custLinFactX="93947" custLinFactNeighborX="100000" custLinFactNeighborY="54838">
        <dgm:presLayoutVars>
          <dgm:bulletEnabled val="1"/>
        </dgm:presLayoutVars>
      </dgm:prSet>
      <dgm:spPr/>
    </dgm:pt>
    <dgm:pt modelId="{CD8A960A-CCD9-4866-BEF0-DAE38D9307E2}" type="pres">
      <dgm:prSet presAssocID="{BDBF047F-466F-42C5-9789-51C1BF19A0FC}" presName="sibTrans" presStyleCnt="0"/>
      <dgm:spPr/>
    </dgm:pt>
    <dgm:pt modelId="{AC16ADF3-90D7-48D3-A7CF-96E1F452CCAA}" type="pres">
      <dgm:prSet presAssocID="{4A328DB3-71CB-4D8D-80EA-47209BFDC756}" presName="node" presStyleLbl="node1" presStyleIdx="6" presStyleCnt="10" custLinFactX="-100000" custLinFactY="73840" custLinFactNeighborX="-120126" custLinFactNeighborY="100000">
        <dgm:presLayoutVars>
          <dgm:bulletEnabled val="1"/>
        </dgm:presLayoutVars>
      </dgm:prSet>
      <dgm:spPr/>
    </dgm:pt>
    <dgm:pt modelId="{DC32A217-6C8D-4616-ABA7-BEEA4035F37B}" type="pres">
      <dgm:prSet presAssocID="{DAF57D22-6868-470E-A24C-9AD0B1F7E83A}" presName="sibTrans" presStyleCnt="0"/>
      <dgm:spPr/>
    </dgm:pt>
    <dgm:pt modelId="{86567606-A043-488F-8A83-10096B135922}" type="pres">
      <dgm:prSet presAssocID="{6D8E3E61-D635-4A4D-87A5-D39C6872B080}" presName="node" presStyleLbl="node1" presStyleIdx="7" presStyleCnt="10" custLinFactX="-100000" custLinFactY="72779" custLinFactNeighborX="-125037" custLinFactNeighborY="100000">
        <dgm:presLayoutVars>
          <dgm:bulletEnabled val="1"/>
        </dgm:presLayoutVars>
      </dgm:prSet>
      <dgm:spPr/>
    </dgm:pt>
    <dgm:pt modelId="{3F871D3A-6F5F-48A3-8C47-DEE1593EC94F}" type="pres">
      <dgm:prSet presAssocID="{13A15CE3-DF80-4628-9ECD-74D778195B34}" presName="sibTrans" presStyleCnt="0"/>
      <dgm:spPr/>
    </dgm:pt>
    <dgm:pt modelId="{172B8097-C0A8-479A-B19E-4DEF640E25BD}" type="pres">
      <dgm:prSet presAssocID="{976D57F9-D608-4FA7-B562-52070C4FFE78}" presName="node" presStyleLbl="node1" presStyleIdx="8" presStyleCnt="10" custLinFactX="12896" custLinFactNeighborX="100000" custLinFactNeighborY="57173">
        <dgm:presLayoutVars>
          <dgm:bulletEnabled val="1"/>
        </dgm:presLayoutVars>
      </dgm:prSet>
      <dgm:spPr/>
    </dgm:pt>
    <dgm:pt modelId="{632794AB-D328-4BCE-98CE-039194E1A234}" type="pres">
      <dgm:prSet presAssocID="{817FC8A0-238A-4DA0-8EC0-8BA8D1A8029F}" presName="sibTrans" presStyleCnt="0"/>
      <dgm:spPr/>
    </dgm:pt>
    <dgm:pt modelId="{7BEBEBF5-32DC-4E8A-A9CF-CBD4CFCD7334}" type="pres">
      <dgm:prSet presAssocID="{06178498-3FF2-47D0-A1B2-4EB10DA8BD0A}" presName="node" presStyleLbl="node1" presStyleIdx="9" presStyleCnt="10" custLinFactX="12171" custLinFactNeighborX="100000" custLinFactNeighborY="57173">
        <dgm:presLayoutVars>
          <dgm:bulletEnabled val="1"/>
        </dgm:presLayoutVars>
      </dgm:prSet>
      <dgm:spPr/>
    </dgm:pt>
  </dgm:ptLst>
  <dgm:cxnLst>
    <dgm:cxn modelId="{3AFF8502-DC68-4997-B11D-F47DEC9C25EB}" srcId="{29B46B96-B4D1-487B-AF07-286EDDB3E8FA}" destId="{06178498-3FF2-47D0-A1B2-4EB10DA8BD0A}" srcOrd="9" destOrd="0" parTransId="{CEB8D179-CAE8-46C4-B3E9-0B550A769D50}" sibTransId="{10AC5C0D-ADED-4B4F-B251-574080BE76A6}"/>
    <dgm:cxn modelId="{6E868706-0907-4667-8268-90D6843C9907}" type="presOf" srcId="{4A328DB3-71CB-4D8D-80EA-47209BFDC756}" destId="{AC16ADF3-90D7-48D3-A7CF-96E1F452CCAA}" srcOrd="0" destOrd="0" presId="urn:microsoft.com/office/officeart/2005/8/layout/default"/>
    <dgm:cxn modelId="{B430DD06-8B56-4E08-BBA2-26B486F6A623}" type="presOf" srcId="{06178498-3FF2-47D0-A1B2-4EB10DA8BD0A}" destId="{7BEBEBF5-32DC-4E8A-A9CF-CBD4CFCD7334}" srcOrd="0" destOrd="0" presId="urn:microsoft.com/office/officeart/2005/8/layout/default"/>
    <dgm:cxn modelId="{F68A930B-23D9-40FE-A367-C5EAB138B8C7}" type="presOf" srcId="{6D8E3E61-D635-4A4D-87A5-D39C6872B080}" destId="{86567606-A043-488F-8A83-10096B135922}" srcOrd="0" destOrd="0" presId="urn:microsoft.com/office/officeart/2005/8/layout/default"/>
    <dgm:cxn modelId="{C5EC6611-4FEF-4573-8F9A-D95EE5819429}" srcId="{29B46B96-B4D1-487B-AF07-286EDDB3E8FA}" destId="{976D57F9-D608-4FA7-B562-52070C4FFE78}" srcOrd="8" destOrd="0" parTransId="{89D7FE40-0300-48D5-AEF2-871134B2BDCA}" sibTransId="{817FC8A0-238A-4DA0-8EC0-8BA8D1A8029F}"/>
    <dgm:cxn modelId="{955DBB15-B56E-4272-A3F6-58ACB63CCD65}" srcId="{29B46B96-B4D1-487B-AF07-286EDDB3E8FA}" destId="{EFF2EEF8-1B1E-4AD3-86CE-C809C60B107B}" srcOrd="3" destOrd="0" parTransId="{F82E23AE-326E-4AFE-B95A-D428558F1649}" sibTransId="{204285A4-8B6E-44CF-B433-603ED5B5398B}"/>
    <dgm:cxn modelId="{A2825E27-843B-4CC7-847F-03EF259C4E5E}" type="presOf" srcId="{8FB8BE6D-242D-4812-BEDD-1F190DFD598A}" destId="{EE1B7882-892B-46E5-BD19-F49F944D86F9}" srcOrd="0" destOrd="0" presId="urn:microsoft.com/office/officeart/2005/8/layout/default"/>
    <dgm:cxn modelId="{7D297228-0C8E-425C-AABF-7A7534C82510}" type="presOf" srcId="{976D57F9-D608-4FA7-B562-52070C4FFE78}" destId="{172B8097-C0A8-479A-B19E-4DEF640E25BD}" srcOrd="0" destOrd="0" presId="urn:microsoft.com/office/officeart/2005/8/layout/default"/>
    <dgm:cxn modelId="{7842FC2F-1595-49C9-81F4-ADC241E600E4}" srcId="{29B46B96-B4D1-487B-AF07-286EDDB3E8FA}" destId="{7A690945-16CC-4A8C-B00D-2681CEB466F2}" srcOrd="1" destOrd="0" parTransId="{B037D12A-A41E-486A-BACE-F4C359F6A932}" sibTransId="{952563B5-D131-49CE-A5B5-040539208970}"/>
    <dgm:cxn modelId="{94CAE26D-A424-47DE-8D1F-539FA386C082}" srcId="{29B46B96-B4D1-487B-AF07-286EDDB3E8FA}" destId="{8FB8BE6D-242D-4812-BEDD-1F190DFD598A}" srcOrd="4" destOrd="0" parTransId="{2A276F74-C02A-4C9F-8D5E-19CD1A267417}" sibTransId="{39BF0E06-77E7-4B75-822E-348346A9175B}"/>
    <dgm:cxn modelId="{F1D8B080-5910-4043-8D0A-E8792FC8E2E9}" type="presOf" srcId="{D6B6CE16-2F02-4159-9EA6-C21B15F409B6}" destId="{922BD5C2-C47C-4CC5-882E-0339C5D1B8DC}" srcOrd="0" destOrd="0" presId="urn:microsoft.com/office/officeart/2005/8/layout/default"/>
    <dgm:cxn modelId="{BE2B709F-24C9-4ECE-8BEA-69FBBD9A6CB5}" srcId="{29B46B96-B4D1-487B-AF07-286EDDB3E8FA}" destId="{D6B6CE16-2F02-4159-9EA6-C21B15F409B6}" srcOrd="5" destOrd="0" parTransId="{C2CC82C3-BF88-453E-8635-F38487489E42}" sibTransId="{BDBF047F-466F-42C5-9789-51C1BF19A0FC}"/>
    <dgm:cxn modelId="{5062E6A8-B2E7-4236-A5FA-8E86F360701B}" srcId="{29B46B96-B4D1-487B-AF07-286EDDB3E8FA}" destId="{6D8E3E61-D635-4A4D-87A5-D39C6872B080}" srcOrd="7" destOrd="0" parTransId="{FDB474F2-63C1-4A5F-A315-B54973F799B6}" sibTransId="{13A15CE3-DF80-4628-9ECD-74D778195B34}"/>
    <dgm:cxn modelId="{1502ACC0-C0F1-4472-AE0B-32DAB0EADAA6}" srcId="{29B46B96-B4D1-487B-AF07-286EDDB3E8FA}" destId="{F33FE7E9-8B5C-4C6C-9F53-96C5D08FD6D6}" srcOrd="2" destOrd="0" parTransId="{8E42119B-07B8-4249-8B9D-BE241F009726}" sibTransId="{775FCE95-6CC7-46A3-8D23-1D39A6D8AE38}"/>
    <dgm:cxn modelId="{AB42FFC4-1ED1-43A7-A8CC-AA12FEF78257}" type="presOf" srcId="{F33FE7E9-8B5C-4C6C-9F53-96C5D08FD6D6}" destId="{4BD70C41-0B67-420D-9080-4170535F0818}" srcOrd="0" destOrd="0" presId="urn:microsoft.com/office/officeart/2005/8/layout/default"/>
    <dgm:cxn modelId="{773D9AC9-853A-4390-A2FD-EDD49A7559B4}" type="presOf" srcId="{700F6AD5-55C3-48DA-8458-C4835C662043}" destId="{25D5AE65-AB05-4B1D-9E61-239B439993DB}" srcOrd="0" destOrd="0" presId="urn:microsoft.com/office/officeart/2005/8/layout/default"/>
    <dgm:cxn modelId="{9E6579CA-3125-444E-B1D6-F808EBF912B7}" type="presOf" srcId="{EFF2EEF8-1B1E-4AD3-86CE-C809C60B107B}" destId="{EEB68A62-4486-401E-A199-D0CEA5CF76E8}" srcOrd="0" destOrd="0" presId="urn:microsoft.com/office/officeart/2005/8/layout/default"/>
    <dgm:cxn modelId="{2ACA09D8-7C77-45F7-915D-C7452C3A0C72}" srcId="{29B46B96-B4D1-487B-AF07-286EDDB3E8FA}" destId="{4A328DB3-71CB-4D8D-80EA-47209BFDC756}" srcOrd="6" destOrd="0" parTransId="{F91C189B-C243-4E9F-B704-BA1CA5E8D782}" sibTransId="{DAF57D22-6868-470E-A24C-9AD0B1F7E83A}"/>
    <dgm:cxn modelId="{1DF395E2-2FF5-4541-9859-D8418AFA7968}" type="presOf" srcId="{7A690945-16CC-4A8C-B00D-2681CEB466F2}" destId="{7B88E4A2-A84D-40BE-BFE7-1D34AB721159}" srcOrd="0" destOrd="0" presId="urn:microsoft.com/office/officeart/2005/8/layout/default"/>
    <dgm:cxn modelId="{153D6DE7-473D-4089-BD4A-3BFB641B4419}" srcId="{29B46B96-B4D1-487B-AF07-286EDDB3E8FA}" destId="{700F6AD5-55C3-48DA-8458-C4835C662043}" srcOrd="0" destOrd="0" parTransId="{CFE3B975-6825-49F8-87A9-119B05856A0C}" sibTransId="{9C2D6F9C-0120-445F-823F-C291C00C2D74}"/>
    <dgm:cxn modelId="{4F001BEA-B8FE-4C9E-8A9A-EA64E7A29A3C}" type="presOf" srcId="{29B46B96-B4D1-487B-AF07-286EDDB3E8FA}" destId="{6909D40A-F9FC-4CF3-9B66-DC31E6FA1BBB}" srcOrd="0" destOrd="0" presId="urn:microsoft.com/office/officeart/2005/8/layout/default"/>
    <dgm:cxn modelId="{024B6942-771D-45F2-844E-80FEFD77E3DD}" type="presParOf" srcId="{6909D40A-F9FC-4CF3-9B66-DC31E6FA1BBB}" destId="{25D5AE65-AB05-4B1D-9E61-239B439993DB}" srcOrd="0" destOrd="0" presId="urn:microsoft.com/office/officeart/2005/8/layout/default"/>
    <dgm:cxn modelId="{2B29E6D7-77CD-4274-930A-E6EF02298120}" type="presParOf" srcId="{6909D40A-F9FC-4CF3-9B66-DC31E6FA1BBB}" destId="{233FD4FC-65E6-42EA-82CF-97CEE463FDC5}" srcOrd="1" destOrd="0" presId="urn:microsoft.com/office/officeart/2005/8/layout/default"/>
    <dgm:cxn modelId="{C26BA9B7-AC40-4BC6-A437-CA333969A2B7}" type="presParOf" srcId="{6909D40A-F9FC-4CF3-9B66-DC31E6FA1BBB}" destId="{7B88E4A2-A84D-40BE-BFE7-1D34AB721159}" srcOrd="2" destOrd="0" presId="urn:microsoft.com/office/officeart/2005/8/layout/default"/>
    <dgm:cxn modelId="{727CF4E9-E728-416B-9014-6C8498A9198E}" type="presParOf" srcId="{6909D40A-F9FC-4CF3-9B66-DC31E6FA1BBB}" destId="{38A20373-A7B0-487C-9BF4-8B6622D1C253}" srcOrd="3" destOrd="0" presId="urn:microsoft.com/office/officeart/2005/8/layout/default"/>
    <dgm:cxn modelId="{E73A8B18-A815-48CE-BDCE-C17C1B434FD1}" type="presParOf" srcId="{6909D40A-F9FC-4CF3-9B66-DC31E6FA1BBB}" destId="{4BD70C41-0B67-420D-9080-4170535F0818}" srcOrd="4" destOrd="0" presId="urn:microsoft.com/office/officeart/2005/8/layout/default"/>
    <dgm:cxn modelId="{54AA57F0-1733-4C04-9BE2-E7D7AD13AC81}" type="presParOf" srcId="{6909D40A-F9FC-4CF3-9B66-DC31E6FA1BBB}" destId="{FE21670A-540D-476B-BA12-0777EDBF0A0E}" srcOrd="5" destOrd="0" presId="urn:microsoft.com/office/officeart/2005/8/layout/default"/>
    <dgm:cxn modelId="{8CED9778-D434-446A-8624-4EB31AE688FE}" type="presParOf" srcId="{6909D40A-F9FC-4CF3-9B66-DC31E6FA1BBB}" destId="{EEB68A62-4486-401E-A199-D0CEA5CF76E8}" srcOrd="6" destOrd="0" presId="urn:microsoft.com/office/officeart/2005/8/layout/default"/>
    <dgm:cxn modelId="{A38A5951-C01A-412F-98B3-BBBC2AED7605}" type="presParOf" srcId="{6909D40A-F9FC-4CF3-9B66-DC31E6FA1BBB}" destId="{DE4DD2A2-6841-47D3-B72F-BC81D105B356}" srcOrd="7" destOrd="0" presId="urn:microsoft.com/office/officeart/2005/8/layout/default"/>
    <dgm:cxn modelId="{86B6429D-6ACE-4DC2-97DF-93725EEAF9D4}" type="presParOf" srcId="{6909D40A-F9FC-4CF3-9B66-DC31E6FA1BBB}" destId="{EE1B7882-892B-46E5-BD19-F49F944D86F9}" srcOrd="8" destOrd="0" presId="urn:microsoft.com/office/officeart/2005/8/layout/default"/>
    <dgm:cxn modelId="{2AFA98B4-9971-4833-B8D2-037727F2A12D}" type="presParOf" srcId="{6909D40A-F9FC-4CF3-9B66-DC31E6FA1BBB}" destId="{DBCF3C18-A1AB-4F12-A8FF-841ABFFD2AE2}" srcOrd="9" destOrd="0" presId="urn:microsoft.com/office/officeart/2005/8/layout/default"/>
    <dgm:cxn modelId="{39D3DD8A-86BF-4B10-8726-2F9842E8279A}" type="presParOf" srcId="{6909D40A-F9FC-4CF3-9B66-DC31E6FA1BBB}" destId="{922BD5C2-C47C-4CC5-882E-0339C5D1B8DC}" srcOrd="10" destOrd="0" presId="urn:microsoft.com/office/officeart/2005/8/layout/default"/>
    <dgm:cxn modelId="{01E0E754-313F-42FB-B0E6-70DD2B57D28B}" type="presParOf" srcId="{6909D40A-F9FC-4CF3-9B66-DC31E6FA1BBB}" destId="{CD8A960A-CCD9-4866-BEF0-DAE38D9307E2}" srcOrd="11" destOrd="0" presId="urn:microsoft.com/office/officeart/2005/8/layout/default"/>
    <dgm:cxn modelId="{0C67AD37-2D6F-4A4D-8714-6DBF437A9813}" type="presParOf" srcId="{6909D40A-F9FC-4CF3-9B66-DC31E6FA1BBB}" destId="{AC16ADF3-90D7-48D3-A7CF-96E1F452CCAA}" srcOrd="12" destOrd="0" presId="urn:microsoft.com/office/officeart/2005/8/layout/default"/>
    <dgm:cxn modelId="{97E7C29E-92DE-4A2A-AF52-105C67A87399}" type="presParOf" srcId="{6909D40A-F9FC-4CF3-9B66-DC31E6FA1BBB}" destId="{DC32A217-6C8D-4616-ABA7-BEEA4035F37B}" srcOrd="13" destOrd="0" presId="urn:microsoft.com/office/officeart/2005/8/layout/default"/>
    <dgm:cxn modelId="{6DDCC173-F53B-4D8D-B8CA-445AF29643DE}" type="presParOf" srcId="{6909D40A-F9FC-4CF3-9B66-DC31E6FA1BBB}" destId="{86567606-A043-488F-8A83-10096B135922}" srcOrd="14" destOrd="0" presId="urn:microsoft.com/office/officeart/2005/8/layout/default"/>
    <dgm:cxn modelId="{D392F8AC-40DB-42DE-9F89-707B0177C519}" type="presParOf" srcId="{6909D40A-F9FC-4CF3-9B66-DC31E6FA1BBB}" destId="{3F871D3A-6F5F-48A3-8C47-DEE1593EC94F}" srcOrd="15" destOrd="0" presId="urn:microsoft.com/office/officeart/2005/8/layout/default"/>
    <dgm:cxn modelId="{3C124FF1-67CA-4C98-8712-6610CB9E8E07}" type="presParOf" srcId="{6909D40A-F9FC-4CF3-9B66-DC31E6FA1BBB}" destId="{172B8097-C0A8-479A-B19E-4DEF640E25BD}" srcOrd="16" destOrd="0" presId="urn:microsoft.com/office/officeart/2005/8/layout/default"/>
    <dgm:cxn modelId="{C9B369F0-9C92-427A-9EBB-669F5FA2503A}" type="presParOf" srcId="{6909D40A-F9FC-4CF3-9B66-DC31E6FA1BBB}" destId="{632794AB-D328-4BCE-98CE-039194E1A234}" srcOrd="17" destOrd="0" presId="urn:microsoft.com/office/officeart/2005/8/layout/default"/>
    <dgm:cxn modelId="{28C41816-5A01-4CE0-B270-BDF2C7587742}" type="presParOf" srcId="{6909D40A-F9FC-4CF3-9B66-DC31E6FA1BBB}" destId="{7BEBEBF5-32DC-4E8A-A9CF-CBD4CFCD7334}" srcOrd="18"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A268FF42-60F7-4238-ABA7-E83A9E4049A6}" type="doc">
      <dgm:prSet loTypeId="urn:microsoft.com/office/officeart/2005/8/layout/vList2" loCatId="list" qsTypeId="urn:microsoft.com/office/officeart/2005/8/quickstyle/simple2" qsCatId="simple" csTypeId="urn:microsoft.com/office/officeart/2005/8/colors/accent5_2" csCatId="accent5" phldr="1"/>
      <dgm:spPr/>
      <dgm:t>
        <a:bodyPr/>
        <a:lstStyle/>
        <a:p>
          <a:endParaRPr lang="en-US"/>
        </a:p>
      </dgm:t>
    </dgm:pt>
    <dgm:pt modelId="{541B1ED9-C942-4C7F-83D9-8DD58ECDCAD0}">
      <dgm:prSet custT="1"/>
      <dgm:spPr>
        <a:solidFill>
          <a:schemeClr val="accent3"/>
        </a:solidFill>
      </dgm:spPr>
      <dgm:t>
        <a:bodyPr/>
        <a:lstStyle/>
        <a:p>
          <a:r>
            <a:rPr lang="en-US" sz="1800" b="1" i="0" dirty="0">
              <a:latin typeface="Arial" panose="020B0604020202020204" pitchFamily="34" charset="0"/>
              <a:cs typeface="Arial" panose="020B0604020202020204" pitchFamily="34" charset="0"/>
            </a:rPr>
            <a:t>Purpose:</a:t>
          </a:r>
        </a:p>
      </dgm:t>
    </dgm:pt>
    <dgm:pt modelId="{50C491FC-CDA5-4E16-A9AA-DA59E48CE176}" type="parTrans" cxnId="{5648C58B-DAF5-4C9B-9C53-02BC53A88A6B}">
      <dgm:prSet/>
      <dgm:spPr/>
      <dgm:t>
        <a:bodyPr/>
        <a:lstStyle/>
        <a:p>
          <a:endParaRPr lang="en-US"/>
        </a:p>
      </dgm:t>
    </dgm:pt>
    <dgm:pt modelId="{7ACBAFD2-3D68-499C-8FB7-7AB8781D68C8}" type="sibTrans" cxnId="{5648C58B-DAF5-4C9B-9C53-02BC53A88A6B}">
      <dgm:prSet/>
      <dgm:spPr/>
      <dgm:t>
        <a:bodyPr/>
        <a:lstStyle/>
        <a:p>
          <a:endParaRPr lang="en-US"/>
        </a:p>
      </dgm:t>
    </dgm:pt>
    <dgm:pt modelId="{E524333F-CED4-4613-9C05-5C36AD220B70}">
      <dgm:prSet custT="1"/>
      <dgm:spPr>
        <a:solidFill>
          <a:schemeClr val="accent3"/>
        </a:solidFill>
      </dgm:spPr>
      <dgm:t>
        <a:bodyPr/>
        <a:lstStyle/>
        <a:p>
          <a:r>
            <a:rPr lang="en-US" sz="1800" b="1" i="0" dirty="0">
              <a:solidFill>
                <a:schemeClr val="bg1"/>
              </a:solidFill>
              <a:latin typeface="Arial" panose="020B0604020202020204" pitchFamily="34" charset="0"/>
              <a:cs typeface="Arial" panose="020B0604020202020204" pitchFamily="34" charset="0"/>
            </a:rPr>
            <a:t>Study-specific information is discussed with the PI/study team</a:t>
          </a:r>
        </a:p>
      </dgm:t>
    </dgm:pt>
    <dgm:pt modelId="{F699DEF1-1DC8-47CC-96B9-139AA0BF1823}" type="parTrans" cxnId="{5CC31C5B-A447-4E21-AD05-0DCF4DD58CBC}">
      <dgm:prSet/>
      <dgm:spPr/>
      <dgm:t>
        <a:bodyPr/>
        <a:lstStyle/>
        <a:p>
          <a:endParaRPr lang="en-US"/>
        </a:p>
      </dgm:t>
    </dgm:pt>
    <dgm:pt modelId="{B8259307-4CDE-40C0-94B3-6A89A224D472}" type="sibTrans" cxnId="{5CC31C5B-A447-4E21-AD05-0DCF4DD58CBC}">
      <dgm:prSet/>
      <dgm:spPr/>
      <dgm:t>
        <a:bodyPr/>
        <a:lstStyle/>
        <a:p>
          <a:endParaRPr lang="en-US"/>
        </a:p>
      </dgm:t>
    </dgm:pt>
    <dgm:pt modelId="{EF5E3FC9-42BF-49A0-AB51-B8229D4B324E}">
      <dgm:prSet custT="1"/>
      <dgm:spPr>
        <a:solidFill>
          <a:schemeClr val="accent3"/>
        </a:solidFill>
      </dgm:spPr>
      <dgm:t>
        <a:bodyPr/>
        <a:lstStyle/>
        <a:p>
          <a:r>
            <a:rPr lang="en-US" sz="1800" b="1" i="0" dirty="0">
              <a:solidFill>
                <a:schemeClr val="bg1"/>
              </a:solidFill>
              <a:latin typeface="Arial" panose="020B0604020202020204" pitchFamily="34" charset="0"/>
              <a:cs typeface="Arial" panose="020B0604020202020204" pitchFamily="34" charset="0"/>
            </a:rPr>
            <a:t>Training of the study team</a:t>
          </a:r>
        </a:p>
      </dgm:t>
    </dgm:pt>
    <dgm:pt modelId="{DA1E68D2-1252-472D-9B6F-6BDC2BA62BB7}" type="parTrans" cxnId="{9C79F462-A095-4DAB-834C-6CD83AFB809C}">
      <dgm:prSet/>
      <dgm:spPr/>
      <dgm:t>
        <a:bodyPr/>
        <a:lstStyle/>
        <a:p>
          <a:endParaRPr lang="en-US"/>
        </a:p>
      </dgm:t>
    </dgm:pt>
    <dgm:pt modelId="{BF9A0E6D-5569-444C-BC79-9BA006B9FA09}" type="sibTrans" cxnId="{9C79F462-A095-4DAB-834C-6CD83AFB809C}">
      <dgm:prSet/>
      <dgm:spPr/>
      <dgm:t>
        <a:bodyPr/>
        <a:lstStyle/>
        <a:p>
          <a:endParaRPr lang="en-US"/>
        </a:p>
      </dgm:t>
    </dgm:pt>
    <dgm:pt modelId="{4443F897-56A6-4938-B4C3-57F795259BCA}">
      <dgm:prSet custT="1"/>
      <dgm:spPr>
        <a:solidFill>
          <a:schemeClr val="accent3"/>
        </a:solidFill>
      </dgm:spPr>
      <dgm:t>
        <a:bodyPr/>
        <a:lstStyle/>
        <a:p>
          <a:r>
            <a:rPr lang="en-US" sz="1800" b="1" i="0" dirty="0">
              <a:solidFill>
                <a:schemeClr val="bg1"/>
              </a:solidFill>
              <a:latin typeface="Arial" panose="020B0604020202020204" pitchFamily="34" charset="0"/>
              <a:cs typeface="Arial" panose="020B0604020202020204" pitchFamily="34" charset="0"/>
            </a:rPr>
            <a:t>Reassess resources and capabilities of the site to conduct the research study</a:t>
          </a:r>
        </a:p>
      </dgm:t>
    </dgm:pt>
    <dgm:pt modelId="{1A46EBFF-A2BB-457C-B820-A2DAF9E02CA7}" type="parTrans" cxnId="{C84EF34A-4BD2-4899-87DE-CF0EE4D595B2}">
      <dgm:prSet/>
      <dgm:spPr/>
      <dgm:t>
        <a:bodyPr/>
        <a:lstStyle/>
        <a:p>
          <a:endParaRPr lang="en-US"/>
        </a:p>
      </dgm:t>
    </dgm:pt>
    <dgm:pt modelId="{9AF25918-B1D8-4A6F-9F1A-2370966782CD}" type="sibTrans" cxnId="{C84EF34A-4BD2-4899-87DE-CF0EE4D595B2}">
      <dgm:prSet/>
      <dgm:spPr/>
      <dgm:t>
        <a:bodyPr/>
        <a:lstStyle/>
        <a:p>
          <a:endParaRPr lang="en-US"/>
        </a:p>
      </dgm:t>
    </dgm:pt>
    <dgm:pt modelId="{D0061166-F034-4718-907C-028872900EA9}">
      <dgm:prSet custT="1"/>
      <dgm:spPr>
        <a:solidFill>
          <a:schemeClr val="accent3"/>
        </a:solidFill>
      </dgm:spPr>
      <dgm:t>
        <a:bodyPr/>
        <a:lstStyle/>
        <a:p>
          <a:endParaRPr lang="en-US" sz="2000" dirty="0">
            <a:solidFill>
              <a:schemeClr val="bg1"/>
            </a:solidFill>
            <a:latin typeface="Calibri" panose="020F0502020204030204" pitchFamily="34" charset="0"/>
            <a:cs typeface="Calibri" panose="020F0502020204030204" pitchFamily="34" charset="0"/>
          </a:endParaRPr>
        </a:p>
      </dgm:t>
    </dgm:pt>
    <dgm:pt modelId="{0C6F01E6-D888-4634-864D-1CA8997020B5}" type="parTrans" cxnId="{59E29C42-B2E3-453A-AE36-1A6251BE78DB}">
      <dgm:prSet/>
      <dgm:spPr/>
      <dgm:t>
        <a:bodyPr/>
        <a:lstStyle/>
        <a:p>
          <a:endParaRPr lang="en-US"/>
        </a:p>
      </dgm:t>
    </dgm:pt>
    <dgm:pt modelId="{66A0855D-C2A3-4E6C-9552-3F15206D64B0}" type="sibTrans" cxnId="{59E29C42-B2E3-453A-AE36-1A6251BE78DB}">
      <dgm:prSet/>
      <dgm:spPr/>
      <dgm:t>
        <a:bodyPr/>
        <a:lstStyle/>
        <a:p>
          <a:endParaRPr lang="en-US"/>
        </a:p>
      </dgm:t>
    </dgm:pt>
    <dgm:pt modelId="{4FC03211-3317-461A-A06D-4FDD94B26CEE}">
      <dgm:prSet custT="1"/>
      <dgm:spPr>
        <a:solidFill>
          <a:schemeClr val="accent3"/>
        </a:solidFill>
      </dgm:spPr>
      <dgm:t>
        <a:bodyPr/>
        <a:lstStyle/>
        <a:p>
          <a:endParaRPr lang="en-US" sz="1800" b="1" i="0" dirty="0">
            <a:solidFill>
              <a:schemeClr val="bg1"/>
            </a:solidFill>
            <a:latin typeface="Arial" panose="020B0604020202020204" pitchFamily="34" charset="0"/>
            <a:cs typeface="Arial" panose="020B0604020202020204" pitchFamily="34" charset="0"/>
          </a:endParaRPr>
        </a:p>
      </dgm:t>
    </dgm:pt>
    <dgm:pt modelId="{D8EE5221-05DA-4F2D-8EE4-3B297D07403F}" type="parTrans" cxnId="{D8438B02-ACF5-4E7A-8F0C-A80E6E12C5FD}">
      <dgm:prSet/>
      <dgm:spPr/>
      <dgm:t>
        <a:bodyPr/>
        <a:lstStyle/>
        <a:p>
          <a:endParaRPr lang="en-US"/>
        </a:p>
      </dgm:t>
    </dgm:pt>
    <dgm:pt modelId="{1C368C78-7060-423B-A639-36A128CCE755}" type="sibTrans" cxnId="{D8438B02-ACF5-4E7A-8F0C-A80E6E12C5FD}">
      <dgm:prSet/>
      <dgm:spPr/>
      <dgm:t>
        <a:bodyPr/>
        <a:lstStyle/>
        <a:p>
          <a:endParaRPr lang="en-US"/>
        </a:p>
      </dgm:t>
    </dgm:pt>
    <dgm:pt modelId="{46B4196C-9D2F-4824-91C5-EE92A80E7C5A}">
      <dgm:prSet custT="1"/>
      <dgm:spPr>
        <a:solidFill>
          <a:schemeClr val="accent3"/>
        </a:solidFill>
      </dgm:spPr>
      <dgm:t>
        <a:bodyPr/>
        <a:lstStyle/>
        <a:p>
          <a:endParaRPr lang="en-US" sz="1800" b="1" i="0" dirty="0">
            <a:solidFill>
              <a:schemeClr val="bg1"/>
            </a:solidFill>
            <a:latin typeface="Arial" panose="020B0604020202020204" pitchFamily="34" charset="0"/>
            <a:cs typeface="Arial" panose="020B0604020202020204" pitchFamily="34" charset="0"/>
          </a:endParaRPr>
        </a:p>
      </dgm:t>
    </dgm:pt>
    <dgm:pt modelId="{47B9020C-4620-4962-8FC8-03A518B69E38}" type="parTrans" cxnId="{C8C4EEED-387E-4011-9ECC-57AB2A947D47}">
      <dgm:prSet/>
      <dgm:spPr/>
      <dgm:t>
        <a:bodyPr/>
        <a:lstStyle/>
        <a:p>
          <a:endParaRPr lang="en-US"/>
        </a:p>
      </dgm:t>
    </dgm:pt>
    <dgm:pt modelId="{79BB1E01-C4C7-4FB3-8D3E-C0E2A2DD3116}" type="sibTrans" cxnId="{C8C4EEED-387E-4011-9ECC-57AB2A947D47}">
      <dgm:prSet/>
      <dgm:spPr/>
      <dgm:t>
        <a:bodyPr/>
        <a:lstStyle/>
        <a:p>
          <a:endParaRPr lang="en-US"/>
        </a:p>
      </dgm:t>
    </dgm:pt>
    <dgm:pt modelId="{334C5829-6D02-4AD4-85BD-A70C72CE0880}" type="pres">
      <dgm:prSet presAssocID="{A268FF42-60F7-4238-ABA7-E83A9E4049A6}" presName="linear" presStyleCnt="0">
        <dgm:presLayoutVars>
          <dgm:animLvl val="lvl"/>
          <dgm:resizeHandles val="exact"/>
        </dgm:presLayoutVars>
      </dgm:prSet>
      <dgm:spPr/>
    </dgm:pt>
    <dgm:pt modelId="{EA2ABA83-24CD-4A5A-BB8D-D7ADB680AF72}" type="pres">
      <dgm:prSet presAssocID="{541B1ED9-C942-4C7F-83D9-8DD58ECDCAD0}" presName="parentText" presStyleLbl="node1" presStyleIdx="0" presStyleCnt="1">
        <dgm:presLayoutVars>
          <dgm:chMax val="0"/>
          <dgm:bulletEnabled val="1"/>
        </dgm:presLayoutVars>
      </dgm:prSet>
      <dgm:spPr/>
    </dgm:pt>
    <dgm:pt modelId="{C2C2C307-417E-4440-BB96-B6F6F8CB635F}" type="pres">
      <dgm:prSet presAssocID="{541B1ED9-C942-4C7F-83D9-8DD58ECDCAD0}" presName="childText" presStyleLbl="revTx" presStyleIdx="0" presStyleCnt="1">
        <dgm:presLayoutVars>
          <dgm:bulletEnabled val="1"/>
        </dgm:presLayoutVars>
      </dgm:prSet>
      <dgm:spPr/>
    </dgm:pt>
  </dgm:ptLst>
  <dgm:cxnLst>
    <dgm:cxn modelId="{D8438B02-ACF5-4E7A-8F0C-A80E6E12C5FD}" srcId="{541B1ED9-C942-4C7F-83D9-8DD58ECDCAD0}" destId="{4FC03211-3317-461A-A06D-4FDD94B26CEE}" srcOrd="2" destOrd="0" parTransId="{D8EE5221-05DA-4F2D-8EE4-3B297D07403F}" sibTransId="{1C368C78-7060-423B-A639-36A128CCE755}"/>
    <dgm:cxn modelId="{1615E825-175C-4F22-8D80-B02E6463AF9D}" type="presOf" srcId="{4FC03211-3317-461A-A06D-4FDD94B26CEE}" destId="{C2C2C307-417E-4440-BB96-B6F6F8CB635F}" srcOrd="0" destOrd="2" presId="urn:microsoft.com/office/officeart/2005/8/layout/vList2"/>
    <dgm:cxn modelId="{5CC31C5B-A447-4E21-AD05-0DCF4DD58CBC}" srcId="{541B1ED9-C942-4C7F-83D9-8DD58ECDCAD0}" destId="{E524333F-CED4-4613-9C05-5C36AD220B70}" srcOrd="1" destOrd="0" parTransId="{F699DEF1-1DC8-47CC-96B9-139AA0BF1823}" sibTransId="{B8259307-4CDE-40C0-94B3-6A89A224D472}"/>
    <dgm:cxn modelId="{59E29C42-B2E3-453A-AE36-1A6251BE78DB}" srcId="{541B1ED9-C942-4C7F-83D9-8DD58ECDCAD0}" destId="{D0061166-F034-4718-907C-028872900EA9}" srcOrd="0" destOrd="0" parTransId="{0C6F01E6-D888-4634-864D-1CA8997020B5}" sibTransId="{66A0855D-C2A3-4E6C-9552-3F15206D64B0}"/>
    <dgm:cxn modelId="{9C79F462-A095-4DAB-834C-6CD83AFB809C}" srcId="{541B1ED9-C942-4C7F-83D9-8DD58ECDCAD0}" destId="{EF5E3FC9-42BF-49A0-AB51-B8229D4B324E}" srcOrd="3" destOrd="0" parTransId="{DA1E68D2-1252-472D-9B6F-6BDC2BA62BB7}" sibTransId="{BF9A0E6D-5569-444C-BC79-9BA006B9FA09}"/>
    <dgm:cxn modelId="{C84EF34A-4BD2-4899-87DE-CF0EE4D595B2}" srcId="{541B1ED9-C942-4C7F-83D9-8DD58ECDCAD0}" destId="{4443F897-56A6-4938-B4C3-57F795259BCA}" srcOrd="5" destOrd="0" parTransId="{1A46EBFF-A2BB-457C-B820-A2DAF9E02CA7}" sibTransId="{9AF25918-B1D8-4A6F-9F1A-2370966782CD}"/>
    <dgm:cxn modelId="{F2E66A55-F0B0-4A15-A60E-D57360A76459}" type="presOf" srcId="{E524333F-CED4-4613-9C05-5C36AD220B70}" destId="{C2C2C307-417E-4440-BB96-B6F6F8CB635F}" srcOrd="0" destOrd="1" presId="urn:microsoft.com/office/officeart/2005/8/layout/vList2"/>
    <dgm:cxn modelId="{A3C0C95A-9B9F-4A85-9B75-B8BA13570A53}" type="presOf" srcId="{541B1ED9-C942-4C7F-83D9-8DD58ECDCAD0}" destId="{EA2ABA83-24CD-4A5A-BB8D-D7ADB680AF72}" srcOrd="0" destOrd="0" presId="urn:microsoft.com/office/officeart/2005/8/layout/vList2"/>
    <dgm:cxn modelId="{5648C58B-DAF5-4C9B-9C53-02BC53A88A6B}" srcId="{A268FF42-60F7-4238-ABA7-E83A9E4049A6}" destId="{541B1ED9-C942-4C7F-83D9-8DD58ECDCAD0}" srcOrd="0" destOrd="0" parTransId="{50C491FC-CDA5-4E16-A9AA-DA59E48CE176}" sibTransId="{7ACBAFD2-3D68-499C-8FB7-7AB8781D68C8}"/>
    <dgm:cxn modelId="{AC2A47A6-2134-498E-BE9F-455F280076B7}" type="presOf" srcId="{46B4196C-9D2F-4824-91C5-EE92A80E7C5A}" destId="{C2C2C307-417E-4440-BB96-B6F6F8CB635F}" srcOrd="0" destOrd="4" presId="urn:microsoft.com/office/officeart/2005/8/layout/vList2"/>
    <dgm:cxn modelId="{EB7675CD-B4DD-471C-90D1-69586B0F13AD}" type="presOf" srcId="{4443F897-56A6-4938-B4C3-57F795259BCA}" destId="{C2C2C307-417E-4440-BB96-B6F6F8CB635F}" srcOrd="0" destOrd="5" presId="urn:microsoft.com/office/officeart/2005/8/layout/vList2"/>
    <dgm:cxn modelId="{DB9E0FD7-F760-4ED1-971A-CB11BE51D271}" type="presOf" srcId="{D0061166-F034-4718-907C-028872900EA9}" destId="{C2C2C307-417E-4440-BB96-B6F6F8CB635F}" srcOrd="0" destOrd="0" presId="urn:microsoft.com/office/officeart/2005/8/layout/vList2"/>
    <dgm:cxn modelId="{B27F46DC-4F82-499C-A539-896383D59E51}" type="presOf" srcId="{EF5E3FC9-42BF-49A0-AB51-B8229D4B324E}" destId="{C2C2C307-417E-4440-BB96-B6F6F8CB635F}" srcOrd="0" destOrd="3" presId="urn:microsoft.com/office/officeart/2005/8/layout/vList2"/>
    <dgm:cxn modelId="{C8C4EEED-387E-4011-9ECC-57AB2A947D47}" srcId="{541B1ED9-C942-4C7F-83D9-8DD58ECDCAD0}" destId="{46B4196C-9D2F-4824-91C5-EE92A80E7C5A}" srcOrd="4" destOrd="0" parTransId="{47B9020C-4620-4962-8FC8-03A518B69E38}" sibTransId="{79BB1E01-C4C7-4FB3-8D3E-C0E2A2DD3116}"/>
    <dgm:cxn modelId="{E76B72EE-E2E1-4549-9558-B853FBCA0B93}" type="presOf" srcId="{A268FF42-60F7-4238-ABA7-E83A9E4049A6}" destId="{334C5829-6D02-4AD4-85BD-A70C72CE0880}" srcOrd="0" destOrd="0" presId="urn:microsoft.com/office/officeart/2005/8/layout/vList2"/>
    <dgm:cxn modelId="{D66A5DD3-529B-4B93-A738-A2A9CFC7D1C9}" type="presParOf" srcId="{334C5829-6D02-4AD4-85BD-A70C72CE0880}" destId="{EA2ABA83-24CD-4A5A-BB8D-D7ADB680AF72}" srcOrd="0" destOrd="0" presId="urn:microsoft.com/office/officeart/2005/8/layout/vList2"/>
    <dgm:cxn modelId="{5EAF4605-B6F3-411E-BB40-FE3D7035D090}" type="presParOf" srcId="{334C5829-6D02-4AD4-85BD-A70C72CE0880}" destId="{C2C2C307-417E-4440-BB96-B6F6F8CB635F}" srcOrd="1"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1734C9F9-3B4B-49DD-9EA4-ED56254E279D}" type="doc">
      <dgm:prSet loTypeId="urn:microsoft.com/office/officeart/2005/8/layout/hChevron3" loCatId="process" qsTypeId="urn:microsoft.com/office/officeart/2005/8/quickstyle/simple1" qsCatId="simple" csTypeId="urn:microsoft.com/office/officeart/2005/8/colors/colorful1" csCatId="colorful" phldr="1"/>
      <dgm:spPr/>
      <dgm:t>
        <a:bodyPr/>
        <a:lstStyle/>
        <a:p>
          <a:endParaRPr lang="en-US"/>
        </a:p>
      </dgm:t>
    </dgm:pt>
    <dgm:pt modelId="{A6DEE8FB-0484-4F2E-8240-E063CD047E54}">
      <dgm:prSet custT="1"/>
      <dgm:spPr/>
      <dgm:t>
        <a:bodyPr/>
        <a:lstStyle/>
        <a:p>
          <a:pPr>
            <a:defRPr b="1"/>
          </a:pPr>
          <a:r>
            <a:rPr lang="en-US" sz="1800" b="1" i="0" dirty="0">
              <a:latin typeface="Arial" panose="020B0604020202020204" pitchFamily="34" charset="0"/>
              <a:cs typeface="Arial" panose="020B0604020202020204" pitchFamily="34" charset="0"/>
            </a:rPr>
            <a:t>Ongoing process conducted before, during, and after the trial </a:t>
          </a:r>
        </a:p>
      </dgm:t>
    </dgm:pt>
    <dgm:pt modelId="{F39DC0F1-6B8D-45FC-9F07-61A2BE6E83A7}" type="parTrans" cxnId="{E8898633-10F0-466F-88BC-71624546AE8C}">
      <dgm:prSet/>
      <dgm:spPr/>
      <dgm:t>
        <a:bodyPr/>
        <a:lstStyle/>
        <a:p>
          <a:endParaRPr lang="en-US"/>
        </a:p>
      </dgm:t>
    </dgm:pt>
    <dgm:pt modelId="{D0D467A7-0351-4BAD-AA66-AF217CC4DEAF}" type="sibTrans" cxnId="{E8898633-10F0-466F-88BC-71624546AE8C}">
      <dgm:prSet/>
      <dgm:spPr/>
      <dgm:t>
        <a:bodyPr/>
        <a:lstStyle/>
        <a:p>
          <a:endParaRPr lang="en-US"/>
        </a:p>
      </dgm:t>
    </dgm:pt>
    <dgm:pt modelId="{52387036-B00E-4FFA-ABF1-C85ACC590BE8}">
      <dgm:prSet custT="1"/>
      <dgm:spPr/>
      <dgm:t>
        <a:bodyPr/>
        <a:lstStyle/>
        <a:p>
          <a:pPr>
            <a:defRPr b="1"/>
          </a:pPr>
          <a:endParaRPr lang="en-US" sz="1800" b="1" i="0" dirty="0">
            <a:latin typeface="Arial" panose="020B0604020202020204" pitchFamily="34" charset="0"/>
            <a:cs typeface="Arial" panose="020B0604020202020204" pitchFamily="34" charset="0"/>
          </a:endParaRPr>
        </a:p>
        <a:p>
          <a:pPr>
            <a:defRPr b="1"/>
          </a:pPr>
          <a:r>
            <a:rPr lang="en-US" sz="1800" b="1" i="0" dirty="0">
              <a:latin typeface="Arial" panose="020B0604020202020204" pitchFamily="34" charset="0"/>
              <a:cs typeface="Arial" panose="020B0604020202020204" pitchFamily="34" charset="0"/>
            </a:rPr>
            <a:t>Classified in four distinct types of visits </a:t>
          </a:r>
        </a:p>
      </dgm:t>
    </dgm:pt>
    <dgm:pt modelId="{E2733AD3-58E2-486A-90D6-101B04EB642D}" type="parTrans" cxnId="{BF50997C-5E55-4F0C-AA8D-46420DEB091E}">
      <dgm:prSet/>
      <dgm:spPr/>
      <dgm:t>
        <a:bodyPr/>
        <a:lstStyle/>
        <a:p>
          <a:endParaRPr lang="en-US"/>
        </a:p>
      </dgm:t>
    </dgm:pt>
    <dgm:pt modelId="{8BF3BC23-D5DE-458D-A933-6D90EC9F60E5}" type="sibTrans" cxnId="{BF50997C-5E55-4F0C-AA8D-46420DEB091E}">
      <dgm:prSet/>
      <dgm:spPr/>
      <dgm:t>
        <a:bodyPr/>
        <a:lstStyle/>
        <a:p>
          <a:endParaRPr lang="en-US"/>
        </a:p>
      </dgm:t>
    </dgm:pt>
    <dgm:pt modelId="{FF4419C7-3911-4444-921B-C327F402F0F7}">
      <dgm:prSet custT="1"/>
      <dgm:spPr/>
      <dgm:t>
        <a:bodyPr/>
        <a:lstStyle/>
        <a:p>
          <a:r>
            <a:rPr lang="en-US" sz="1800" b="1" i="0" dirty="0">
              <a:latin typeface="Arial" panose="020B0604020202020204" pitchFamily="34" charset="0"/>
              <a:cs typeface="Arial" panose="020B0604020202020204" pitchFamily="34" charset="0"/>
            </a:rPr>
            <a:t>Pre-initiation</a:t>
          </a:r>
        </a:p>
      </dgm:t>
    </dgm:pt>
    <dgm:pt modelId="{7C8CA298-BCBC-4A24-8986-910832C1117A}" type="parTrans" cxnId="{5698B2AE-6C7C-4301-A713-EDACCCF9FBC5}">
      <dgm:prSet/>
      <dgm:spPr/>
      <dgm:t>
        <a:bodyPr/>
        <a:lstStyle/>
        <a:p>
          <a:endParaRPr lang="en-US"/>
        </a:p>
      </dgm:t>
    </dgm:pt>
    <dgm:pt modelId="{68FD99E3-2021-4020-9812-9EB3E518BCC5}" type="sibTrans" cxnId="{5698B2AE-6C7C-4301-A713-EDACCCF9FBC5}">
      <dgm:prSet/>
      <dgm:spPr/>
      <dgm:t>
        <a:bodyPr/>
        <a:lstStyle/>
        <a:p>
          <a:endParaRPr lang="en-US"/>
        </a:p>
      </dgm:t>
    </dgm:pt>
    <dgm:pt modelId="{777B97A1-5D87-47A8-B3BC-0F86394C3F4D}">
      <dgm:prSet custT="1"/>
      <dgm:spPr/>
      <dgm:t>
        <a:bodyPr/>
        <a:lstStyle/>
        <a:p>
          <a:r>
            <a:rPr lang="en-US" sz="1800" b="1" i="0" dirty="0">
              <a:latin typeface="Arial" panose="020B0604020202020204" pitchFamily="34" charset="0"/>
              <a:cs typeface="Arial" panose="020B0604020202020204" pitchFamily="34" charset="0"/>
            </a:rPr>
            <a:t>Initiation</a:t>
          </a:r>
        </a:p>
      </dgm:t>
    </dgm:pt>
    <dgm:pt modelId="{96041F96-9518-4823-90CC-397BBE9F8505}" type="parTrans" cxnId="{AA5F1DC7-7A26-4BCE-A405-9FC29E687208}">
      <dgm:prSet/>
      <dgm:spPr/>
      <dgm:t>
        <a:bodyPr/>
        <a:lstStyle/>
        <a:p>
          <a:endParaRPr lang="en-US"/>
        </a:p>
      </dgm:t>
    </dgm:pt>
    <dgm:pt modelId="{CD46F676-B7F9-491B-9D07-BCBD85365887}" type="sibTrans" cxnId="{AA5F1DC7-7A26-4BCE-A405-9FC29E687208}">
      <dgm:prSet/>
      <dgm:spPr/>
      <dgm:t>
        <a:bodyPr/>
        <a:lstStyle/>
        <a:p>
          <a:endParaRPr lang="en-US"/>
        </a:p>
      </dgm:t>
    </dgm:pt>
    <dgm:pt modelId="{5CD6F155-D711-4A4E-B96D-EB3A4979281D}">
      <dgm:prSet custT="1"/>
      <dgm:spPr/>
      <dgm:t>
        <a:bodyPr/>
        <a:lstStyle/>
        <a:p>
          <a:r>
            <a:rPr lang="en-US" sz="1800" b="1" i="0" dirty="0">
              <a:latin typeface="Arial" panose="020B0604020202020204" pitchFamily="34" charset="0"/>
              <a:cs typeface="Arial" panose="020B0604020202020204" pitchFamily="34" charset="0"/>
            </a:rPr>
            <a:t>Routine/Interim</a:t>
          </a:r>
        </a:p>
      </dgm:t>
    </dgm:pt>
    <dgm:pt modelId="{5D0C3D3D-563D-439B-8EFE-7F829A218C74}" type="parTrans" cxnId="{46FE6EEF-7DCA-463F-B17B-8BBEA7CFC4BE}">
      <dgm:prSet/>
      <dgm:spPr/>
      <dgm:t>
        <a:bodyPr/>
        <a:lstStyle/>
        <a:p>
          <a:endParaRPr lang="en-US"/>
        </a:p>
      </dgm:t>
    </dgm:pt>
    <dgm:pt modelId="{97314112-1808-42A2-9CA6-3F72D8FEBE54}" type="sibTrans" cxnId="{46FE6EEF-7DCA-463F-B17B-8BBEA7CFC4BE}">
      <dgm:prSet/>
      <dgm:spPr/>
      <dgm:t>
        <a:bodyPr/>
        <a:lstStyle/>
        <a:p>
          <a:endParaRPr lang="en-US"/>
        </a:p>
      </dgm:t>
    </dgm:pt>
    <dgm:pt modelId="{16A3E6D3-1400-437B-9BD2-BACE7891B09E}">
      <dgm:prSet custT="1"/>
      <dgm:spPr/>
      <dgm:t>
        <a:bodyPr/>
        <a:lstStyle/>
        <a:p>
          <a:r>
            <a:rPr lang="en-US" sz="1800" b="1" i="0" dirty="0">
              <a:latin typeface="Arial" panose="020B0604020202020204" pitchFamily="34" charset="0"/>
              <a:cs typeface="Arial" panose="020B0604020202020204" pitchFamily="34" charset="0"/>
            </a:rPr>
            <a:t>For cause</a:t>
          </a:r>
        </a:p>
      </dgm:t>
    </dgm:pt>
    <dgm:pt modelId="{FFD18257-506B-4D68-99BC-FA330942F776}" type="parTrans" cxnId="{53965CF9-15DA-4EE5-9671-AF52B2A42B5D}">
      <dgm:prSet/>
      <dgm:spPr/>
      <dgm:t>
        <a:bodyPr/>
        <a:lstStyle/>
        <a:p>
          <a:endParaRPr lang="en-US"/>
        </a:p>
      </dgm:t>
    </dgm:pt>
    <dgm:pt modelId="{D65AC8FF-410D-4192-870A-E0A9D161ED74}" type="sibTrans" cxnId="{53965CF9-15DA-4EE5-9671-AF52B2A42B5D}">
      <dgm:prSet/>
      <dgm:spPr/>
      <dgm:t>
        <a:bodyPr/>
        <a:lstStyle/>
        <a:p>
          <a:endParaRPr lang="en-US"/>
        </a:p>
      </dgm:t>
    </dgm:pt>
    <dgm:pt modelId="{594D2F64-E8E3-42F0-8AB0-6895FFEE59C0}">
      <dgm:prSet custT="1"/>
      <dgm:spPr/>
      <dgm:t>
        <a:bodyPr/>
        <a:lstStyle/>
        <a:p>
          <a:endParaRPr lang="en-US" sz="1800" b="1" i="0" dirty="0">
            <a:latin typeface="Arial" panose="020B0604020202020204" pitchFamily="34" charset="0"/>
            <a:cs typeface="Arial" panose="020B0604020202020204" pitchFamily="34" charset="0"/>
          </a:endParaRPr>
        </a:p>
      </dgm:t>
    </dgm:pt>
    <dgm:pt modelId="{A2566532-7F2A-4997-BFA1-9AF2E7E683A9}" type="parTrans" cxnId="{D494DB4C-26F0-4867-AE7F-18B0DA128A71}">
      <dgm:prSet/>
      <dgm:spPr/>
      <dgm:t>
        <a:bodyPr/>
        <a:lstStyle/>
        <a:p>
          <a:endParaRPr lang="en-US"/>
        </a:p>
      </dgm:t>
    </dgm:pt>
    <dgm:pt modelId="{A0676FA3-1FA6-4888-93F1-CBA56C3A4424}" type="sibTrans" cxnId="{D494DB4C-26F0-4867-AE7F-18B0DA128A71}">
      <dgm:prSet/>
      <dgm:spPr/>
      <dgm:t>
        <a:bodyPr/>
        <a:lstStyle/>
        <a:p>
          <a:endParaRPr lang="en-US"/>
        </a:p>
      </dgm:t>
    </dgm:pt>
    <dgm:pt modelId="{FB95DBDB-A71D-41BC-8444-C5628AEADE4C}">
      <dgm:prSet custT="1"/>
      <dgm:spPr/>
      <dgm:t>
        <a:bodyPr/>
        <a:lstStyle/>
        <a:p>
          <a:endParaRPr lang="en-US" sz="1800" b="1" i="0" dirty="0">
            <a:latin typeface="Arial" panose="020B0604020202020204" pitchFamily="34" charset="0"/>
            <a:cs typeface="Arial" panose="020B0604020202020204" pitchFamily="34" charset="0"/>
          </a:endParaRPr>
        </a:p>
      </dgm:t>
    </dgm:pt>
    <dgm:pt modelId="{015ED905-FBE2-4A31-8924-805ABA7306EA}" type="parTrans" cxnId="{A687537D-8E31-4CF8-A0CC-BF6EBB41E936}">
      <dgm:prSet/>
      <dgm:spPr/>
      <dgm:t>
        <a:bodyPr/>
        <a:lstStyle/>
        <a:p>
          <a:endParaRPr lang="en-US"/>
        </a:p>
      </dgm:t>
    </dgm:pt>
    <dgm:pt modelId="{D8708B41-FAD5-47B4-B6E9-6F44F0FFC200}" type="sibTrans" cxnId="{A687537D-8E31-4CF8-A0CC-BF6EBB41E936}">
      <dgm:prSet/>
      <dgm:spPr/>
      <dgm:t>
        <a:bodyPr/>
        <a:lstStyle/>
        <a:p>
          <a:endParaRPr lang="en-US"/>
        </a:p>
      </dgm:t>
    </dgm:pt>
    <dgm:pt modelId="{6CB13076-670A-4831-BF43-F740A5BACFF0}">
      <dgm:prSet custT="1"/>
      <dgm:spPr/>
      <dgm:t>
        <a:bodyPr/>
        <a:lstStyle/>
        <a:p>
          <a:endParaRPr lang="en-US" sz="1800" b="1" i="0" dirty="0">
            <a:latin typeface="Arial" panose="020B0604020202020204" pitchFamily="34" charset="0"/>
            <a:cs typeface="Arial" panose="020B0604020202020204" pitchFamily="34" charset="0"/>
          </a:endParaRPr>
        </a:p>
      </dgm:t>
    </dgm:pt>
    <dgm:pt modelId="{D77CD1C8-79ED-43F8-BFAC-FDE3BC891E30}" type="parTrans" cxnId="{214AE118-1CDF-40D6-B42D-FC1720698BF5}">
      <dgm:prSet/>
      <dgm:spPr/>
      <dgm:t>
        <a:bodyPr/>
        <a:lstStyle/>
        <a:p>
          <a:endParaRPr lang="en-US"/>
        </a:p>
      </dgm:t>
    </dgm:pt>
    <dgm:pt modelId="{F1D99CC9-DAE0-4238-B2F2-F45877E71DFC}" type="sibTrans" cxnId="{214AE118-1CDF-40D6-B42D-FC1720698BF5}">
      <dgm:prSet/>
      <dgm:spPr/>
      <dgm:t>
        <a:bodyPr/>
        <a:lstStyle/>
        <a:p>
          <a:endParaRPr lang="en-US"/>
        </a:p>
      </dgm:t>
    </dgm:pt>
    <dgm:pt modelId="{5BBEAE0C-7703-4CCD-87A9-D6A0C1A86C5A}">
      <dgm:prSet custT="1"/>
      <dgm:spPr/>
      <dgm:t>
        <a:bodyPr/>
        <a:lstStyle/>
        <a:p>
          <a:r>
            <a:rPr lang="en-US" sz="1800" b="1" i="0" dirty="0">
              <a:latin typeface="Arial" panose="020B0604020202020204" pitchFamily="34" charset="0"/>
              <a:cs typeface="Arial" panose="020B0604020202020204" pitchFamily="34" charset="0"/>
            </a:rPr>
            <a:t>Close out</a:t>
          </a:r>
        </a:p>
      </dgm:t>
    </dgm:pt>
    <dgm:pt modelId="{22FCEBAE-5258-4A4F-8127-87546A7A6453}" type="parTrans" cxnId="{DD6FCFC6-E56B-4AB7-8D84-0E611012C173}">
      <dgm:prSet/>
      <dgm:spPr/>
      <dgm:t>
        <a:bodyPr/>
        <a:lstStyle/>
        <a:p>
          <a:endParaRPr lang="en-US"/>
        </a:p>
      </dgm:t>
    </dgm:pt>
    <dgm:pt modelId="{158E823F-2B29-44D2-8733-DFADF49FE260}" type="sibTrans" cxnId="{DD6FCFC6-E56B-4AB7-8D84-0E611012C173}">
      <dgm:prSet/>
      <dgm:spPr/>
      <dgm:t>
        <a:bodyPr/>
        <a:lstStyle/>
        <a:p>
          <a:endParaRPr lang="en-US"/>
        </a:p>
      </dgm:t>
    </dgm:pt>
    <dgm:pt modelId="{2AEB641D-D613-49E0-875D-13D91496FA9D}">
      <dgm:prSet custT="1"/>
      <dgm:spPr/>
      <dgm:t>
        <a:bodyPr/>
        <a:lstStyle/>
        <a:p>
          <a:endParaRPr lang="en-US" sz="1800" b="1" i="0" dirty="0">
            <a:latin typeface="Arial" panose="020B0604020202020204" pitchFamily="34" charset="0"/>
            <a:cs typeface="Arial" panose="020B0604020202020204" pitchFamily="34" charset="0"/>
          </a:endParaRPr>
        </a:p>
      </dgm:t>
    </dgm:pt>
    <dgm:pt modelId="{B7891D1E-CD99-45A5-A342-833B2C566409}" type="parTrans" cxnId="{C82D6B3D-8D34-41B7-B437-783476A01D8C}">
      <dgm:prSet/>
      <dgm:spPr/>
      <dgm:t>
        <a:bodyPr/>
        <a:lstStyle/>
        <a:p>
          <a:endParaRPr lang="en-US"/>
        </a:p>
      </dgm:t>
    </dgm:pt>
    <dgm:pt modelId="{7FCB5146-C240-46A6-A77A-124355395E3E}" type="sibTrans" cxnId="{C82D6B3D-8D34-41B7-B437-783476A01D8C}">
      <dgm:prSet/>
      <dgm:spPr/>
      <dgm:t>
        <a:bodyPr/>
        <a:lstStyle/>
        <a:p>
          <a:endParaRPr lang="en-US"/>
        </a:p>
      </dgm:t>
    </dgm:pt>
    <dgm:pt modelId="{3725BF5B-5238-41D8-9655-269E677BE203}" type="pres">
      <dgm:prSet presAssocID="{1734C9F9-3B4B-49DD-9EA4-ED56254E279D}" presName="Name0" presStyleCnt="0">
        <dgm:presLayoutVars>
          <dgm:dir/>
          <dgm:resizeHandles val="exact"/>
        </dgm:presLayoutVars>
      </dgm:prSet>
      <dgm:spPr/>
    </dgm:pt>
    <dgm:pt modelId="{414F7C32-2780-4B52-99D0-E1B5BB4A3C02}" type="pres">
      <dgm:prSet presAssocID="{A6DEE8FB-0484-4F2E-8240-E063CD047E54}" presName="parAndChTx" presStyleLbl="node1" presStyleIdx="0" presStyleCnt="2" custLinFactNeighborX="1902" custLinFactNeighborY="-871">
        <dgm:presLayoutVars>
          <dgm:bulletEnabled val="1"/>
        </dgm:presLayoutVars>
      </dgm:prSet>
      <dgm:spPr/>
    </dgm:pt>
    <dgm:pt modelId="{16513ABC-9631-430B-B89E-FBD3B25F6191}" type="pres">
      <dgm:prSet presAssocID="{D0D467A7-0351-4BAD-AA66-AF217CC4DEAF}" presName="parAndChSpace" presStyleCnt="0"/>
      <dgm:spPr/>
    </dgm:pt>
    <dgm:pt modelId="{ABBDA33F-4370-46EE-9BC0-5FC2F50680E9}" type="pres">
      <dgm:prSet presAssocID="{52387036-B00E-4FFA-ABF1-C85ACC590BE8}" presName="parAndChTx" presStyleLbl="node1" presStyleIdx="1" presStyleCnt="2" custScaleX="75114" custLinFactNeighborX="6216" custLinFactNeighborY="-23558">
        <dgm:presLayoutVars>
          <dgm:bulletEnabled val="1"/>
        </dgm:presLayoutVars>
      </dgm:prSet>
      <dgm:spPr/>
    </dgm:pt>
  </dgm:ptLst>
  <dgm:cxnLst>
    <dgm:cxn modelId="{31959709-4DE1-4EB8-ABA2-486F092B1164}" type="presOf" srcId="{1734C9F9-3B4B-49DD-9EA4-ED56254E279D}" destId="{3725BF5B-5238-41D8-9655-269E677BE203}" srcOrd="0" destOrd="0" presId="urn:microsoft.com/office/officeart/2005/8/layout/hChevron3"/>
    <dgm:cxn modelId="{214AE118-1CDF-40D6-B42D-FC1720698BF5}" srcId="{52387036-B00E-4FFA-ABF1-C85ACC590BE8}" destId="{6CB13076-670A-4831-BF43-F740A5BACFF0}" srcOrd="5" destOrd="0" parTransId="{D77CD1C8-79ED-43F8-BFAC-FDE3BC891E30}" sibTransId="{F1D99CC9-DAE0-4238-B2F2-F45877E71DFC}"/>
    <dgm:cxn modelId="{3D621C21-857C-489A-81CC-1181DDB2C853}" type="presOf" srcId="{6CB13076-670A-4831-BF43-F740A5BACFF0}" destId="{ABBDA33F-4370-46EE-9BC0-5FC2F50680E9}" srcOrd="0" destOrd="6" presId="urn:microsoft.com/office/officeart/2005/8/layout/hChevron3"/>
    <dgm:cxn modelId="{62125733-F6F3-4C6B-BEEF-0465FDF7C52F}" type="presOf" srcId="{16A3E6D3-1400-437B-9BD2-BACE7891B09E}" destId="{ABBDA33F-4370-46EE-9BC0-5FC2F50680E9}" srcOrd="0" destOrd="7" presId="urn:microsoft.com/office/officeart/2005/8/layout/hChevron3"/>
    <dgm:cxn modelId="{E8898633-10F0-466F-88BC-71624546AE8C}" srcId="{1734C9F9-3B4B-49DD-9EA4-ED56254E279D}" destId="{A6DEE8FB-0484-4F2E-8240-E063CD047E54}" srcOrd="0" destOrd="0" parTransId="{F39DC0F1-6B8D-45FC-9F07-61A2BE6E83A7}" sibTransId="{D0D467A7-0351-4BAD-AA66-AF217CC4DEAF}"/>
    <dgm:cxn modelId="{C82D6B3D-8D34-41B7-B437-783476A01D8C}" srcId="{52387036-B00E-4FFA-ABF1-C85ACC590BE8}" destId="{2AEB641D-D613-49E0-875D-13D91496FA9D}" srcOrd="7" destOrd="0" parTransId="{B7891D1E-CD99-45A5-A342-833B2C566409}" sibTransId="{7FCB5146-C240-46A6-A77A-124355395E3E}"/>
    <dgm:cxn modelId="{B194BA3F-F8F9-41F2-858D-BCEB4103B2E6}" type="presOf" srcId="{FB95DBDB-A71D-41BC-8444-C5628AEADE4C}" destId="{ABBDA33F-4370-46EE-9BC0-5FC2F50680E9}" srcOrd="0" destOrd="4" presId="urn:microsoft.com/office/officeart/2005/8/layout/hChevron3"/>
    <dgm:cxn modelId="{374D7864-C321-40FA-BED9-CAC4DC2F1499}" type="presOf" srcId="{52387036-B00E-4FFA-ABF1-C85ACC590BE8}" destId="{ABBDA33F-4370-46EE-9BC0-5FC2F50680E9}" srcOrd="0" destOrd="0" presId="urn:microsoft.com/office/officeart/2005/8/layout/hChevron3"/>
    <dgm:cxn modelId="{D494DB4C-26F0-4867-AE7F-18B0DA128A71}" srcId="{52387036-B00E-4FFA-ABF1-C85ACC590BE8}" destId="{594D2F64-E8E3-42F0-8AB0-6895FFEE59C0}" srcOrd="1" destOrd="0" parTransId="{A2566532-7F2A-4997-BFA1-9AF2E7E683A9}" sibTransId="{A0676FA3-1FA6-4888-93F1-CBA56C3A4424}"/>
    <dgm:cxn modelId="{1C08E476-9584-43E1-B16D-7049F5E623C8}" type="presOf" srcId="{5BBEAE0C-7703-4CCD-87A9-D6A0C1A86C5A}" destId="{ABBDA33F-4370-46EE-9BC0-5FC2F50680E9}" srcOrd="0" destOrd="9" presId="urn:microsoft.com/office/officeart/2005/8/layout/hChevron3"/>
    <dgm:cxn modelId="{BF50997C-5E55-4F0C-AA8D-46420DEB091E}" srcId="{1734C9F9-3B4B-49DD-9EA4-ED56254E279D}" destId="{52387036-B00E-4FFA-ABF1-C85ACC590BE8}" srcOrd="1" destOrd="0" parTransId="{E2733AD3-58E2-486A-90D6-101B04EB642D}" sibTransId="{8BF3BC23-D5DE-458D-A933-6D90EC9F60E5}"/>
    <dgm:cxn modelId="{A687537D-8E31-4CF8-A0CC-BF6EBB41E936}" srcId="{52387036-B00E-4FFA-ABF1-C85ACC590BE8}" destId="{FB95DBDB-A71D-41BC-8444-C5628AEADE4C}" srcOrd="3" destOrd="0" parTransId="{015ED905-FBE2-4A31-8924-805ABA7306EA}" sibTransId="{D8708B41-FAD5-47B4-B6E9-6F44F0FFC200}"/>
    <dgm:cxn modelId="{43079F8C-D44A-42E8-8774-01D9DD2E730E}" type="presOf" srcId="{777B97A1-5D87-47A8-B3BC-0F86394C3F4D}" destId="{ABBDA33F-4370-46EE-9BC0-5FC2F50680E9}" srcOrd="0" destOrd="3" presId="urn:microsoft.com/office/officeart/2005/8/layout/hChevron3"/>
    <dgm:cxn modelId="{483A0AAB-D3F9-429E-B79C-CC83BA12991F}" type="presOf" srcId="{FF4419C7-3911-4444-921B-C327F402F0F7}" destId="{ABBDA33F-4370-46EE-9BC0-5FC2F50680E9}" srcOrd="0" destOrd="1" presId="urn:microsoft.com/office/officeart/2005/8/layout/hChevron3"/>
    <dgm:cxn modelId="{AF5C8EAB-82D1-4E0D-8C97-DFDDDD8FD6C5}" type="presOf" srcId="{2AEB641D-D613-49E0-875D-13D91496FA9D}" destId="{ABBDA33F-4370-46EE-9BC0-5FC2F50680E9}" srcOrd="0" destOrd="8" presId="urn:microsoft.com/office/officeart/2005/8/layout/hChevron3"/>
    <dgm:cxn modelId="{5698B2AE-6C7C-4301-A713-EDACCCF9FBC5}" srcId="{52387036-B00E-4FFA-ABF1-C85ACC590BE8}" destId="{FF4419C7-3911-4444-921B-C327F402F0F7}" srcOrd="0" destOrd="0" parTransId="{7C8CA298-BCBC-4A24-8986-910832C1117A}" sibTransId="{68FD99E3-2021-4020-9812-9EB3E518BCC5}"/>
    <dgm:cxn modelId="{DD6FCFC6-E56B-4AB7-8D84-0E611012C173}" srcId="{52387036-B00E-4FFA-ABF1-C85ACC590BE8}" destId="{5BBEAE0C-7703-4CCD-87A9-D6A0C1A86C5A}" srcOrd="8" destOrd="0" parTransId="{22FCEBAE-5258-4A4F-8127-87546A7A6453}" sibTransId="{158E823F-2B29-44D2-8733-DFADF49FE260}"/>
    <dgm:cxn modelId="{AA5F1DC7-7A26-4BCE-A405-9FC29E687208}" srcId="{52387036-B00E-4FFA-ABF1-C85ACC590BE8}" destId="{777B97A1-5D87-47A8-B3BC-0F86394C3F4D}" srcOrd="2" destOrd="0" parTransId="{96041F96-9518-4823-90CC-397BBE9F8505}" sibTransId="{CD46F676-B7F9-491B-9D07-BCBD85365887}"/>
    <dgm:cxn modelId="{373B7DE7-760F-47BC-BD9F-16F91ACBA68D}" type="presOf" srcId="{5CD6F155-D711-4A4E-B96D-EB3A4979281D}" destId="{ABBDA33F-4370-46EE-9BC0-5FC2F50680E9}" srcOrd="0" destOrd="5" presId="urn:microsoft.com/office/officeart/2005/8/layout/hChevron3"/>
    <dgm:cxn modelId="{46FE6EEF-7DCA-463F-B17B-8BBEA7CFC4BE}" srcId="{52387036-B00E-4FFA-ABF1-C85ACC590BE8}" destId="{5CD6F155-D711-4A4E-B96D-EB3A4979281D}" srcOrd="4" destOrd="0" parTransId="{5D0C3D3D-563D-439B-8EFE-7F829A218C74}" sibTransId="{97314112-1808-42A2-9CA6-3F72D8FEBE54}"/>
    <dgm:cxn modelId="{83753DF4-AF1E-4240-9807-C7325321B081}" type="presOf" srcId="{A6DEE8FB-0484-4F2E-8240-E063CD047E54}" destId="{414F7C32-2780-4B52-99D0-E1B5BB4A3C02}" srcOrd="0" destOrd="0" presId="urn:microsoft.com/office/officeart/2005/8/layout/hChevron3"/>
    <dgm:cxn modelId="{53965CF9-15DA-4EE5-9671-AF52B2A42B5D}" srcId="{52387036-B00E-4FFA-ABF1-C85ACC590BE8}" destId="{16A3E6D3-1400-437B-9BD2-BACE7891B09E}" srcOrd="6" destOrd="0" parTransId="{FFD18257-506B-4D68-99BC-FA330942F776}" sibTransId="{D65AC8FF-410D-4192-870A-E0A9D161ED74}"/>
    <dgm:cxn modelId="{608B8EF9-4B9E-4BDB-B404-77E53EE82334}" type="presOf" srcId="{594D2F64-E8E3-42F0-8AB0-6895FFEE59C0}" destId="{ABBDA33F-4370-46EE-9BC0-5FC2F50680E9}" srcOrd="0" destOrd="2" presId="urn:microsoft.com/office/officeart/2005/8/layout/hChevron3"/>
    <dgm:cxn modelId="{97B07B12-F48A-40B0-ADCD-D87058F24A2C}" type="presParOf" srcId="{3725BF5B-5238-41D8-9655-269E677BE203}" destId="{414F7C32-2780-4B52-99D0-E1B5BB4A3C02}" srcOrd="0" destOrd="0" presId="urn:microsoft.com/office/officeart/2005/8/layout/hChevron3"/>
    <dgm:cxn modelId="{F1C2392E-8E15-4F3F-B176-1420686EB00E}" type="presParOf" srcId="{3725BF5B-5238-41D8-9655-269E677BE203}" destId="{16513ABC-9631-430B-B89E-FBD3B25F6191}" srcOrd="1" destOrd="0" presId="urn:microsoft.com/office/officeart/2005/8/layout/hChevron3"/>
    <dgm:cxn modelId="{7EAA3FC1-68F2-4E4C-A27F-C34A09237EAA}" type="presParOf" srcId="{3725BF5B-5238-41D8-9655-269E677BE203}" destId="{ABBDA33F-4370-46EE-9BC0-5FC2F50680E9}" srcOrd="2" destOrd="0" presId="urn:microsoft.com/office/officeart/2005/8/layout/hChevron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FFBF7D70-87D9-4AA7-82FE-7332534251F8}" type="doc">
      <dgm:prSet loTypeId="urn:microsoft.com/office/officeart/2018/5/layout/CenteredIconLabelDescriptionList" loCatId="icon" qsTypeId="urn:microsoft.com/office/officeart/2005/8/quickstyle/simple1" qsCatId="simple" csTypeId="urn:microsoft.com/office/officeart/2018/5/colors/Iconchunking_neutralbg_colorful1" csCatId="colorful" phldr="1"/>
      <dgm:spPr/>
      <dgm:t>
        <a:bodyPr/>
        <a:lstStyle/>
        <a:p>
          <a:endParaRPr lang="en-US"/>
        </a:p>
      </dgm:t>
    </dgm:pt>
    <dgm:pt modelId="{4E6B328F-695B-40CD-B02B-600963A97019}">
      <dgm:prSet custT="1"/>
      <dgm:spPr/>
      <dgm:t>
        <a:bodyPr/>
        <a:lstStyle/>
        <a:p>
          <a:pPr>
            <a:defRPr b="1"/>
          </a:pPr>
          <a:r>
            <a:rPr lang="en-US" sz="1800" b="1" i="0" dirty="0">
              <a:latin typeface="Arial" panose="020B0604020202020204" pitchFamily="34" charset="0"/>
              <a:cs typeface="Arial" panose="020B0604020202020204" pitchFamily="34" charset="0"/>
            </a:rPr>
            <a:t>Occurs after the site is initiated and up until the site is closed out</a:t>
          </a:r>
        </a:p>
      </dgm:t>
    </dgm:pt>
    <dgm:pt modelId="{A0A4E3CD-A003-4A04-86A1-64765E0A8A11}" type="parTrans" cxnId="{F1A9044F-6D18-46A2-A997-A128BD00EC2C}">
      <dgm:prSet/>
      <dgm:spPr/>
      <dgm:t>
        <a:bodyPr/>
        <a:lstStyle/>
        <a:p>
          <a:endParaRPr lang="en-US" sz="1800" b="1" i="0">
            <a:latin typeface="Arial" panose="020B0604020202020204" pitchFamily="34" charset="0"/>
            <a:cs typeface="Arial" panose="020B0604020202020204" pitchFamily="34" charset="0"/>
          </a:endParaRPr>
        </a:p>
      </dgm:t>
    </dgm:pt>
    <dgm:pt modelId="{5F76352F-7407-4BB2-B4BC-380D9796474B}" type="sibTrans" cxnId="{F1A9044F-6D18-46A2-A997-A128BD00EC2C}">
      <dgm:prSet/>
      <dgm:spPr/>
      <dgm:t>
        <a:bodyPr/>
        <a:lstStyle/>
        <a:p>
          <a:endParaRPr lang="en-US" sz="1800" b="1" i="0">
            <a:latin typeface="Arial" panose="020B0604020202020204" pitchFamily="34" charset="0"/>
            <a:cs typeface="Arial" panose="020B0604020202020204" pitchFamily="34" charset="0"/>
          </a:endParaRPr>
        </a:p>
      </dgm:t>
    </dgm:pt>
    <dgm:pt modelId="{BB91D496-B69A-44E4-8551-BC4132074492}">
      <dgm:prSet custT="1"/>
      <dgm:spPr/>
      <dgm:t>
        <a:bodyPr/>
        <a:lstStyle/>
        <a:p>
          <a:pPr>
            <a:defRPr b="1"/>
          </a:pPr>
          <a:r>
            <a:rPr lang="en-US" sz="1800" b="1" i="0" dirty="0">
              <a:latin typeface="Arial" panose="020B0604020202020204" pitchFamily="34" charset="0"/>
              <a:cs typeface="Arial" panose="020B0604020202020204" pitchFamily="34" charset="0"/>
            </a:rPr>
            <a:t>Purpose:</a:t>
          </a:r>
        </a:p>
      </dgm:t>
    </dgm:pt>
    <dgm:pt modelId="{96618125-C064-4855-9585-281ABCC42750}" type="parTrans" cxnId="{4DC2D7E4-DCC1-48E3-BA5B-4DEB599EC53B}">
      <dgm:prSet/>
      <dgm:spPr/>
      <dgm:t>
        <a:bodyPr/>
        <a:lstStyle/>
        <a:p>
          <a:endParaRPr lang="en-US" sz="1800" b="1" i="0">
            <a:latin typeface="Arial" panose="020B0604020202020204" pitchFamily="34" charset="0"/>
            <a:cs typeface="Arial" panose="020B0604020202020204" pitchFamily="34" charset="0"/>
          </a:endParaRPr>
        </a:p>
      </dgm:t>
    </dgm:pt>
    <dgm:pt modelId="{8DFE134E-EE9A-4CAF-AC64-9DE80B77E97A}" type="sibTrans" cxnId="{4DC2D7E4-DCC1-48E3-BA5B-4DEB599EC53B}">
      <dgm:prSet/>
      <dgm:spPr/>
      <dgm:t>
        <a:bodyPr/>
        <a:lstStyle/>
        <a:p>
          <a:endParaRPr lang="en-US" sz="1800" b="1" i="0">
            <a:latin typeface="Arial" panose="020B0604020202020204" pitchFamily="34" charset="0"/>
            <a:cs typeface="Arial" panose="020B0604020202020204" pitchFamily="34" charset="0"/>
          </a:endParaRPr>
        </a:p>
      </dgm:t>
    </dgm:pt>
    <dgm:pt modelId="{2A3BC101-EECC-4A0C-A575-169D2D2483A7}">
      <dgm:prSet custT="1"/>
      <dgm:spPr/>
      <dgm:t>
        <a:bodyPr/>
        <a:lstStyle/>
        <a:p>
          <a:r>
            <a:rPr lang="en-US" sz="1800" b="1" i="0" dirty="0">
              <a:latin typeface="Arial" panose="020B0604020202020204" pitchFamily="34" charset="0"/>
              <a:cs typeface="Arial" panose="020B0604020202020204" pitchFamily="34" charset="0"/>
            </a:rPr>
            <a:t>Assess the progress of the trial </a:t>
          </a:r>
        </a:p>
      </dgm:t>
    </dgm:pt>
    <dgm:pt modelId="{174E4EED-4B22-4FCE-AE71-D0C97D9B365D}" type="parTrans" cxnId="{A5DB8C4D-B199-46D7-AE6D-74C4DEBF3F66}">
      <dgm:prSet/>
      <dgm:spPr/>
      <dgm:t>
        <a:bodyPr/>
        <a:lstStyle/>
        <a:p>
          <a:endParaRPr lang="en-US" sz="1800" b="1" i="0">
            <a:latin typeface="Arial" panose="020B0604020202020204" pitchFamily="34" charset="0"/>
            <a:cs typeface="Arial" panose="020B0604020202020204" pitchFamily="34" charset="0"/>
          </a:endParaRPr>
        </a:p>
      </dgm:t>
    </dgm:pt>
    <dgm:pt modelId="{66069065-61E9-4631-AD2A-147ED1A52460}" type="sibTrans" cxnId="{A5DB8C4D-B199-46D7-AE6D-74C4DEBF3F66}">
      <dgm:prSet/>
      <dgm:spPr/>
      <dgm:t>
        <a:bodyPr/>
        <a:lstStyle/>
        <a:p>
          <a:endParaRPr lang="en-US" sz="1800" b="1" i="0">
            <a:latin typeface="Arial" panose="020B0604020202020204" pitchFamily="34" charset="0"/>
            <a:cs typeface="Arial" panose="020B0604020202020204" pitchFamily="34" charset="0"/>
          </a:endParaRPr>
        </a:p>
      </dgm:t>
    </dgm:pt>
    <dgm:pt modelId="{DCDEECB1-D6D1-43C5-87DE-E41D833AFF72}">
      <dgm:prSet custT="1"/>
      <dgm:spPr/>
      <dgm:t>
        <a:bodyPr/>
        <a:lstStyle/>
        <a:p>
          <a:r>
            <a:rPr lang="en-US" sz="1800" b="1" i="0" dirty="0">
              <a:latin typeface="Arial" panose="020B0604020202020204" pitchFamily="34" charset="0"/>
              <a:cs typeface="Arial" panose="020B0604020202020204" pitchFamily="34" charset="0"/>
            </a:rPr>
            <a:t>Assess the accuracy, completeness and verification of Essential documents/data</a:t>
          </a:r>
        </a:p>
      </dgm:t>
    </dgm:pt>
    <dgm:pt modelId="{6181008A-5063-446C-B449-8BB223C77E95}" type="sibTrans" cxnId="{53ECDB1E-77F5-4BA1-B635-67267491AE3D}">
      <dgm:prSet/>
      <dgm:spPr/>
      <dgm:t>
        <a:bodyPr/>
        <a:lstStyle/>
        <a:p>
          <a:endParaRPr lang="en-US" sz="1800" b="1" i="0">
            <a:latin typeface="Arial" panose="020B0604020202020204" pitchFamily="34" charset="0"/>
            <a:cs typeface="Arial" panose="020B0604020202020204" pitchFamily="34" charset="0"/>
          </a:endParaRPr>
        </a:p>
      </dgm:t>
    </dgm:pt>
    <dgm:pt modelId="{4DD338E2-E23E-4E79-8FD0-014AE260093A}" type="parTrans" cxnId="{53ECDB1E-77F5-4BA1-B635-67267491AE3D}">
      <dgm:prSet/>
      <dgm:spPr/>
      <dgm:t>
        <a:bodyPr/>
        <a:lstStyle/>
        <a:p>
          <a:endParaRPr lang="en-US" sz="1800" b="1" i="0">
            <a:latin typeface="Arial" panose="020B0604020202020204" pitchFamily="34" charset="0"/>
            <a:cs typeface="Arial" panose="020B0604020202020204" pitchFamily="34" charset="0"/>
          </a:endParaRPr>
        </a:p>
      </dgm:t>
    </dgm:pt>
    <dgm:pt modelId="{401188E2-9E6B-40D3-BFA8-60EBD194CDFB}">
      <dgm:prSet custT="1"/>
      <dgm:spPr/>
      <dgm:t>
        <a:bodyPr/>
        <a:lstStyle/>
        <a:p>
          <a:r>
            <a:rPr lang="en-US" sz="1800" b="1" i="0" dirty="0">
              <a:latin typeface="Arial" panose="020B0604020202020204" pitchFamily="34" charset="0"/>
              <a:cs typeface="Arial" panose="020B0604020202020204" pitchFamily="34" charset="0"/>
            </a:rPr>
            <a:t>ICF, CRFs, source documentation, Regulatory binder, AEs/SAEs, IP accountability</a:t>
          </a:r>
        </a:p>
      </dgm:t>
    </dgm:pt>
    <dgm:pt modelId="{FE96CFC5-864C-4AF6-82B3-E17F401D3EA3}" type="sibTrans" cxnId="{FDAF91B7-8258-4C91-A742-EA24D1A90E2B}">
      <dgm:prSet/>
      <dgm:spPr/>
      <dgm:t>
        <a:bodyPr/>
        <a:lstStyle/>
        <a:p>
          <a:endParaRPr lang="en-US" sz="1800" b="1" i="0">
            <a:latin typeface="Arial" panose="020B0604020202020204" pitchFamily="34" charset="0"/>
            <a:cs typeface="Arial" panose="020B0604020202020204" pitchFamily="34" charset="0"/>
          </a:endParaRPr>
        </a:p>
      </dgm:t>
    </dgm:pt>
    <dgm:pt modelId="{42155A9F-1EDB-433F-A26F-4A62B91ACABF}" type="parTrans" cxnId="{FDAF91B7-8258-4C91-A742-EA24D1A90E2B}">
      <dgm:prSet/>
      <dgm:spPr/>
      <dgm:t>
        <a:bodyPr/>
        <a:lstStyle/>
        <a:p>
          <a:endParaRPr lang="en-US" sz="1800" b="1" i="0">
            <a:latin typeface="Arial" panose="020B0604020202020204" pitchFamily="34" charset="0"/>
            <a:cs typeface="Arial" panose="020B0604020202020204" pitchFamily="34" charset="0"/>
          </a:endParaRPr>
        </a:p>
      </dgm:t>
    </dgm:pt>
    <dgm:pt modelId="{0AD938DE-1421-4106-81F8-70F777B6151B}">
      <dgm:prSet custT="1"/>
      <dgm:spPr/>
      <dgm:t>
        <a:bodyPr/>
        <a:lstStyle/>
        <a:p>
          <a:r>
            <a:rPr lang="en-US" sz="1800" b="1" i="0">
              <a:latin typeface="Arial" panose="020B0604020202020204" pitchFamily="34" charset="0"/>
              <a:cs typeface="Arial" panose="020B0604020202020204" pitchFamily="34" charset="0"/>
            </a:rPr>
            <a:t>Ensure compliance</a:t>
          </a:r>
        </a:p>
      </dgm:t>
    </dgm:pt>
    <dgm:pt modelId="{37D58C7A-7E55-4865-AF1A-3B6A7CB7F5EE}" type="sibTrans" cxnId="{B5E868FA-26CD-446B-88E3-0C129C9923B1}">
      <dgm:prSet/>
      <dgm:spPr/>
      <dgm:t>
        <a:bodyPr/>
        <a:lstStyle/>
        <a:p>
          <a:endParaRPr lang="en-US" sz="1800" b="1" i="0">
            <a:latin typeface="Arial" panose="020B0604020202020204" pitchFamily="34" charset="0"/>
            <a:cs typeface="Arial" panose="020B0604020202020204" pitchFamily="34" charset="0"/>
          </a:endParaRPr>
        </a:p>
      </dgm:t>
    </dgm:pt>
    <dgm:pt modelId="{8BBD58DE-0A4A-462F-825B-95DE90A3287F}" type="parTrans" cxnId="{B5E868FA-26CD-446B-88E3-0C129C9923B1}">
      <dgm:prSet/>
      <dgm:spPr/>
      <dgm:t>
        <a:bodyPr/>
        <a:lstStyle/>
        <a:p>
          <a:endParaRPr lang="en-US" sz="1800" b="1" i="0">
            <a:latin typeface="Arial" panose="020B0604020202020204" pitchFamily="34" charset="0"/>
            <a:cs typeface="Arial" panose="020B0604020202020204" pitchFamily="34" charset="0"/>
          </a:endParaRPr>
        </a:p>
      </dgm:t>
    </dgm:pt>
    <dgm:pt modelId="{3CF96E8B-9FA7-4438-8119-A3CCBC9F7765}">
      <dgm:prSet custT="1"/>
      <dgm:spPr/>
      <dgm:t>
        <a:bodyPr/>
        <a:lstStyle/>
        <a:p>
          <a:r>
            <a:rPr lang="en-US" sz="1800" b="1" i="0" dirty="0">
              <a:latin typeface="Arial" panose="020B0604020202020204" pitchFamily="34" charset="0"/>
              <a:cs typeface="Arial" panose="020B0604020202020204" pitchFamily="34" charset="0"/>
            </a:rPr>
            <a:t>Verify subject safety and well-being</a:t>
          </a:r>
        </a:p>
      </dgm:t>
    </dgm:pt>
    <dgm:pt modelId="{A292D1B8-3D19-4178-9251-626BF4E13F85}" type="sibTrans" cxnId="{5218F3DA-87DB-4770-9B9F-57F1001DB98A}">
      <dgm:prSet/>
      <dgm:spPr/>
      <dgm:t>
        <a:bodyPr/>
        <a:lstStyle/>
        <a:p>
          <a:endParaRPr lang="en-US" sz="1800" b="1" i="0">
            <a:latin typeface="Arial" panose="020B0604020202020204" pitchFamily="34" charset="0"/>
            <a:cs typeface="Arial" panose="020B0604020202020204" pitchFamily="34" charset="0"/>
          </a:endParaRPr>
        </a:p>
      </dgm:t>
    </dgm:pt>
    <dgm:pt modelId="{BA8EB6C9-94F5-4541-BBB1-F3CB64FD7037}" type="parTrans" cxnId="{5218F3DA-87DB-4770-9B9F-57F1001DB98A}">
      <dgm:prSet/>
      <dgm:spPr/>
      <dgm:t>
        <a:bodyPr/>
        <a:lstStyle/>
        <a:p>
          <a:endParaRPr lang="en-US" sz="1800" b="1" i="0">
            <a:latin typeface="Arial" panose="020B0604020202020204" pitchFamily="34" charset="0"/>
            <a:cs typeface="Arial" panose="020B0604020202020204" pitchFamily="34" charset="0"/>
          </a:endParaRPr>
        </a:p>
      </dgm:t>
    </dgm:pt>
    <dgm:pt modelId="{FD00ACE7-5F18-4CA2-BC7E-DDE580E29089}">
      <dgm:prSet custT="1"/>
      <dgm:spPr/>
      <dgm:t>
        <a:bodyPr/>
        <a:lstStyle/>
        <a:p>
          <a:r>
            <a:rPr lang="en-US" sz="1800" b="1" i="0" dirty="0">
              <a:latin typeface="Arial" panose="020B0604020202020204" pitchFamily="34" charset="0"/>
              <a:cs typeface="Arial" panose="020B0604020202020204" pitchFamily="34" charset="0"/>
            </a:rPr>
            <a:t>Confirm action items from previous visits have been completed</a:t>
          </a:r>
        </a:p>
      </dgm:t>
    </dgm:pt>
    <dgm:pt modelId="{B812F45E-037D-4FCE-B242-7ED3CDDD76FE}" type="sibTrans" cxnId="{050E5845-452C-45E4-A6C7-F7948AEB3130}">
      <dgm:prSet/>
      <dgm:spPr/>
      <dgm:t>
        <a:bodyPr/>
        <a:lstStyle/>
        <a:p>
          <a:endParaRPr lang="en-US" sz="1800" b="1" i="0">
            <a:latin typeface="Arial" panose="020B0604020202020204" pitchFamily="34" charset="0"/>
            <a:cs typeface="Arial" panose="020B0604020202020204" pitchFamily="34" charset="0"/>
          </a:endParaRPr>
        </a:p>
      </dgm:t>
    </dgm:pt>
    <dgm:pt modelId="{71EBC646-7433-4FD1-B46A-732A229E4CC8}" type="parTrans" cxnId="{050E5845-452C-45E4-A6C7-F7948AEB3130}">
      <dgm:prSet/>
      <dgm:spPr/>
      <dgm:t>
        <a:bodyPr/>
        <a:lstStyle/>
        <a:p>
          <a:endParaRPr lang="en-US" sz="1800" b="1" i="0">
            <a:latin typeface="Arial" panose="020B0604020202020204" pitchFamily="34" charset="0"/>
            <a:cs typeface="Arial" panose="020B0604020202020204" pitchFamily="34" charset="0"/>
          </a:endParaRPr>
        </a:p>
      </dgm:t>
    </dgm:pt>
    <dgm:pt modelId="{570EDDCF-CBD6-4E3C-AC84-AD077D0228B5}" type="pres">
      <dgm:prSet presAssocID="{FFBF7D70-87D9-4AA7-82FE-7332534251F8}" presName="root" presStyleCnt="0">
        <dgm:presLayoutVars>
          <dgm:dir/>
          <dgm:resizeHandles val="exact"/>
        </dgm:presLayoutVars>
      </dgm:prSet>
      <dgm:spPr/>
    </dgm:pt>
    <dgm:pt modelId="{23DE80DA-2A35-4AFF-BEDD-4749E29DA369}" type="pres">
      <dgm:prSet presAssocID="{4E6B328F-695B-40CD-B02B-600963A97019}" presName="compNode" presStyleCnt="0"/>
      <dgm:spPr/>
    </dgm:pt>
    <dgm:pt modelId="{9A6AA174-6812-4736-A70E-F6F5563672F8}" type="pres">
      <dgm:prSet presAssocID="{4E6B328F-695B-40CD-B02B-600963A97019}" presName="iconRect" presStyleLbl="node1" presStyleIdx="0" presStyleCnt="2" custLinFactY="-259" custLinFactNeighborX="3866" custLinFactNeighborY="-100000"/>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Warning"/>
        </a:ext>
      </dgm:extLst>
    </dgm:pt>
    <dgm:pt modelId="{EEC4ABA6-DF0C-4D12-B734-A8E44548F53B}" type="pres">
      <dgm:prSet presAssocID="{4E6B328F-695B-40CD-B02B-600963A97019}" presName="iconSpace" presStyleCnt="0"/>
      <dgm:spPr/>
    </dgm:pt>
    <dgm:pt modelId="{E1C64899-6BF8-486D-A8A4-FA287746072E}" type="pres">
      <dgm:prSet presAssocID="{4E6B328F-695B-40CD-B02B-600963A97019}" presName="parTx" presStyleLbl="revTx" presStyleIdx="0" presStyleCnt="4" custScaleY="291036" custLinFactNeighborX="1068" custLinFactNeighborY="29063">
        <dgm:presLayoutVars>
          <dgm:chMax val="0"/>
          <dgm:chPref val="0"/>
        </dgm:presLayoutVars>
      </dgm:prSet>
      <dgm:spPr/>
    </dgm:pt>
    <dgm:pt modelId="{D0188CBF-FD0A-4858-84E7-8CD1EA0FEAD6}" type="pres">
      <dgm:prSet presAssocID="{4E6B328F-695B-40CD-B02B-600963A97019}" presName="txSpace" presStyleCnt="0"/>
      <dgm:spPr/>
    </dgm:pt>
    <dgm:pt modelId="{F7DC95D7-1940-4C8C-871C-ACB6C04B5DAA}" type="pres">
      <dgm:prSet presAssocID="{4E6B328F-695B-40CD-B02B-600963A97019}" presName="desTx" presStyleLbl="revTx" presStyleIdx="1" presStyleCnt="4">
        <dgm:presLayoutVars/>
      </dgm:prSet>
      <dgm:spPr/>
    </dgm:pt>
    <dgm:pt modelId="{D5A5DDB8-6FE0-4236-B3EE-397FD01F8D5D}" type="pres">
      <dgm:prSet presAssocID="{5F76352F-7407-4BB2-B4BC-380D9796474B}" presName="sibTrans" presStyleCnt="0"/>
      <dgm:spPr/>
    </dgm:pt>
    <dgm:pt modelId="{D18CC3E7-0768-473F-AD16-3DEDB0E817F4}" type="pres">
      <dgm:prSet presAssocID="{BB91D496-B69A-44E4-8551-BC4132074492}" presName="compNode" presStyleCnt="0"/>
      <dgm:spPr/>
    </dgm:pt>
    <dgm:pt modelId="{0D2D2814-BE5A-45CC-A320-32FB811A449E}" type="pres">
      <dgm:prSet presAssocID="{BB91D496-B69A-44E4-8551-BC4132074492}" presName="iconRect" presStyleLbl="node1" presStyleIdx="1" presStyleCnt="2" custLinFactNeighborX="4215" custLinFactNeighborY="-78311"/>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Check List"/>
        </a:ext>
      </dgm:extLst>
    </dgm:pt>
    <dgm:pt modelId="{00A93E9E-5FDE-4932-A449-840733BF3BA6}" type="pres">
      <dgm:prSet presAssocID="{BB91D496-B69A-44E4-8551-BC4132074492}" presName="iconSpace" presStyleCnt="0"/>
      <dgm:spPr/>
    </dgm:pt>
    <dgm:pt modelId="{C6B0B04C-A03C-446B-9515-5D8CD1C4C7A8}" type="pres">
      <dgm:prSet presAssocID="{BB91D496-B69A-44E4-8551-BC4132074492}" presName="parTx" presStyleLbl="revTx" presStyleIdx="2" presStyleCnt="4" custScaleX="115952" custScaleY="452742" custLinFactNeighborX="773" custLinFactNeighborY="72137">
        <dgm:presLayoutVars>
          <dgm:chMax val="0"/>
          <dgm:chPref val="0"/>
        </dgm:presLayoutVars>
      </dgm:prSet>
      <dgm:spPr/>
    </dgm:pt>
    <dgm:pt modelId="{5C4A07FE-728A-4A08-9DCF-44832D7ABC37}" type="pres">
      <dgm:prSet presAssocID="{BB91D496-B69A-44E4-8551-BC4132074492}" presName="txSpace" presStyleCnt="0"/>
      <dgm:spPr/>
    </dgm:pt>
    <dgm:pt modelId="{1F2186C8-4F1A-4900-8244-265427B6BC25}" type="pres">
      <dgm:prSet presAssocID="{BB91D496-B69A-44E4-8551-BC4132074492}" presName="desTx" presStyleLbl="revTx" presStyleIdx="3" presStyleCnt="4" custScaleX="163680" custScaleY="838225" custLinFactY="183529" custLinFactNeighborX="1203" custLinFactNeighborY="200000">
        <dgm:presLayoutVars/>
      </dgm:prSet>
      <dgm:spPr/>
    </dgm:pt>
  </dgm:ptLst>
  <dgm:cxnLst>
    <dgm:cxn modelId="{53ECDB1E-77F5-4BA1-B635-67267491AE3D}" srcId="{BB91D496-B69A-44E4-8551-BC4132074492}" destId="{DCDEECB1-D6D1-43C5-87DE-E41D833AFF72}" srcOrd="1" destOrd="0" parTransId="{4DD338E2-E23E-4E79-8FD0-014AE260093A}" sibTransId="{6181008A-5063-446C-B449-8BB223C77E95}"/>
    <dgm:cxn modelId="{6390DD3C-A29A-4541-9CF2-17F7B3390BE7}" type="presOf" srcId="{4E6B328F-695B-40CD-B02B-600963A97019}" destId="{E1C64899-6BF8-486D-A8A4-FA287746072E}" srcOrd="0" destOrd="0" presId="urn:microsoft.com/office/officeart/2018/5/layout/CenteredIconLabelDescriptionList"/>
    <dgm:cxn modelId="{E527933F-00A7-4881-9817-1F8A4CAD5ECD}" type="presOf" srcId="{3CF96E8B-9FA7-4438-8119-A3CCBC9F7765}" destId="{1F2186C8-4F1A-4900-8244-265427B6BC25}" srcOrd="0" destOrd="4" presId="urn:microsoft.com/office/officeart/2018/5/layout/CenteredIconLabelDescriptionList"/>
    <dgm:cxn modelId="{050E5845-452C-45E4-A6C7-F7948AEB3130}" srcId="{BB91D496-B69A-44E4-8551-BC4132074492}" destId="{FD00ACE7-5F18-4CA2-BC7E-DDE580E29089}" srcOrd="4" destOrd="0" parTransId="{71EBC646-7433-4FD1-B46A-732A229E4CC8}" sibTransId="{B812F45E-037D-4FCE-B242-7ED3CDDD76FE}"/>
    <dgm:cxn modelId="{696B084A-1E4F-4588-B276-42A27D898C7D}" type="presOf" srcId="{DCDEECB1-D6D1-43C5-87DE-E41D833AFF72}" destId="{1F2186C8-4F1A-4900-8244-265427B6BC25}" srcOrd="0" destOrd="1" presId="urn:microsoft.com/office/officeart/2018/5/layout/CenteredIconLabelDescriptionList"/>
    <dgm:cxn modelId="{A5DB8C4D-B199-46D7-AE6D-74C4DEBF3F66}" srcId="{BB91D496-B69A-44E4-8551-BC4132074492}" destId="{2A3BC101-EECC-4A0C-A575-169D2D2483A7}" srcOrd="0" destOrd="0" parTransId="{174E4EED-4B22-4FCE-AE71-D0C97D9B365D}" sibTransId="{66069065-61E9-4631-AD2A-147ED1A52460}"/>
    <dgm:cxn modelId="{F1A9044F-6D18-46A2-A997-A128BD00EC2C}" srcId="{FFBF7D70-87D9-4AA7-82FE-7332534251F8}" destId="{4E6B328F-695B-40CD-B02B-600963A97019}" srcOrd="0" destOrd="0" parTransId="{A0A4E3CD-A003-4A04-86A1-64765E0A8A11}" sibTransId="{5F76352F-7407-4BB2-B4BC-380D9796474B}"/>
    <dgm:cxn modelId="{586B4C8C-CBC1-4B29-B2AE-AA7B0C0068F1}" type="presOf" srcId="{2A3BC101-EECC-4A0C-A575-169D2D2483A7}" destId="{1F2186C8-4F1A-4900-8244-265427B6BC25}" srcOrd="0" destOrd="0" presId="urn:microsoft.com/office/officeart/2018/5/layout/CenteredIconLabelDescriptionList"/>
    <dgm:cxn modelId="{C5CADFAE-E3B5-4DAE-ADC5-C1DA7CB61AAF}" type="presOf" srcId="{FFBF7D70-87D9-4AA7-82FE-7332534251F8}" destId="{570EDDCF-CBD6-4E3C-AC84-AD077D0228B5}" srcOrd="0" destOrd="0" presId="urn:microsoft.com/office/officeart/2018/5/layout/CenteredIconLabelDescriptionList"/>
    <dgm:cxn modelId="{12D9D1AF-7695-45DA-AF88-E38171EF5202}" type="presOf" srcId="{FD00ACE7-5F18-4CA2-BC7E-DDE580E29089}" destId="{1F2186C8-4F1A-4900-8244-265427B6BC25}" srcOrd="0" destOrd="5" presId="urn:microsoft.com/office/officeart/2018/5/layout/CenteredIconLabelDescriptionList"/>
    <dgm:cxn modelId="{FDAF91B7-8258-4C91-A742-EA24D1A90E2B}" srcId="{DCDEECB1-D6D1-43C5-87DE-E41D833AFF72}" destId="{401188E2-9E6B-40D3-BFA8-60EBD194CDFB}" srcOrd="0" destOrd="0" parTransId="{42155A9F-1EDB-433F-A26F-4A62B91ACABF}" sibTransId="{FE96CFC5-864C-4AF6-82B3-E17F401D3EA3}"/>
    <dgm:cxn modelId="{53C145CA-8F00-4629-AEAF-B0CF20FB99DA}" type="presOf" srcId="{401188E2-9E6B-40D3-BFA8-60EBD194CDFB}" destId="{1F2186C8-4F1A-4900-8244-265427B6BC25}" srcOrd="0" destOrd="2" presId="urn:microsoft.com/office/officeart/2018/5/layout/CenteredIconLabelDescriptionList"/>
    <dgm:cxn modelId="{5218F3DA-87DB-4770-9B9F-57F1001DB98A}" srcId="{BB91D496-B69A-44E4-8551-BC4132074492}" destId="{3CF96E8B-9FA7-4438-8119-A3CCBC9F7765}" srcOrd="3" destOrd="0" parTransId="{BA8EB6C9-94F5-4541-BBB1-F3CB64FD7037}" sibTransId="{A292D1B8-3D19-4178-9251-626BF4E13F85}"/>
    <dgm:cxn modelId="{4DC2D7E4-DCC1-48E3-BA5B-4DEB599EC53B}" srcId="{FFBF7D70-87D9-4AA7-82FE-7332534251F8}" destId="{BB91D496-B69A-44E4-8551-BC4132074492}" srcOrd="1" destOrd="0" parTransId="{96618125-C064-4855-9585-281ABCC42750}" sibTransId="{8DFE134E-EE9A-4CAF-AC64-9DE80B77E97A}"/>
    <dgm:cxn modelId="{95A80AEF-9669-40DC-AB5A-6BAE86C090B1}" type="presOf" srcId="{0AD938DE-1421-4106-81F8-70F777B6151B}" destId="{1F2186C8-4F1A-4900-8244-265427B6BC25}" srcOrd="0" destOrd="3" presId="urn:microsoft.com/office/officeart/2018/5/layout/CenteredIconLabelDescriptionList"/>
    <dgm:cxn modelId="{821F39F0-4584-4701-A060-B62A9E0E39F9}" type="presOf" srcId="{BB91D496-B69A-44E4-8551-BC4132074492}" destId="{C6B0B04C-A03C-446B-9515-5D8CD1C4C7A8}" srcOrd="0" destOrd="0" presId="urn:microsoft.com/office/officeart/2018/5/layout/CenteredIconLabelDescriptionList"/>
    <dgm:cxn modelId="{B5E868FA-26CD-446B-88E3-0C129C9923B1}" srcId="{BB91D496-B69A-44E4-8551-BC4132074492}" destId="{0AD938DE-1421-4106-81F8-70F777B6151B}" srcOrd="2" destOrd="0" parTransId="{8BBD58DE-0A4A-462F-825B-95DE90A3287F}" sibTransId="{37D58C7A-7E55-4865-AF1A-3B6A7CB7F5EE}"/>
    <dgm:cxn modelId="{C2E00468-C435-43D6-AE3D-28513BD8D9A7}" type="presParOf" srcId="{570EDDCF-CBD6-4E3C-AC84-AD077D0228B5}" destId="{23DE80DA-2A35-4AFF-BEDD-4749E29DA369}" srcOrd="0" destOrd="0" presId="urn:microsoft.com/office/officeart/2018/5/layout/CenteredIconLabelDescriptionList"/>
    <dgm:cxn modelId="{2C7970CF-E20B-4D9C-B296-BBC75EFF852A}" type="presParOf" srcId="{23DE80DA-2A35-4AFF-BEDD-4749E29DA369}" destId="{9A6AA174-6812-4736-A70E-F6F5563672F8}" srcOrd="0" destOrd="0" presId="urn:microsoft.com/office/officeart/2018/5/layout/CenteredIconLabelDescriptionList"/>
    <dgm:cxn modelId="{BC329535-C2BD-4237-85E3-1A053BC2B9A6}" type="presParOf" srcId="{23DE80DA-2A35-4AFF-BEDD-4749E29DA369}" destId="{EEC4ABA6-DF0C-4D12-B734-A8E44548F53B}" srcOrd="1" destOrd="0" presId="urn:microsoft.com/office/officeart/2018/5/layout/CenteredIconLabelDescriptionList"/>
    <dgm:cxn modelId="{E660FE2F-BFC3-4EFE-B229-E363D1DE9C88}" type="presParOf" srcId="{23DE80DA-2A35-4AFF-BEDD-4749E29DA369}" destId="{E1C64899-6BF8-486D-A8A4-FA287746072E}" srcOrd="2" destOrd="0" presId="urn:microsoft.com/office/officeart/2018/5/layout/CenteredIconLabelDescriptionList"/>
    <dgm:cxn modelId="{9894A059-7143-467D-BC23-7A011482EAFD}" type="presParOf" srcId="{23DE80DA-2A35-4AFF-BEDD-4749E29DA369}" destId="{D0188CBF-FD0A-4858-84E7-8CD1EA0FEAD6}" srcOrd="3" destOrd="0" presId="urn:microsoft.com/office/officeart/2018/5/layout/CenteredIconLabelDescriptionList"/>
    <dgm:cxn modelId="{0894B362-68C0-4B34-9CB9-333A65FAF0E4}" type="presParOf" srcId="{23DE80DA-2A35-4AFF-BEDD-4749E29DA369}" destId="{F7DC95D7-1940-4C8C-871C-ACB6C04B5DAA}" srcOrd="4" destOrd="0" presId="urn:microsoft.com/office/officeart/2018/5/layout/CenteredIconLabelDescriptionList"/>
    <dgm:cxn modelId="{A2F4BDC7-BADA-48B2-BD4D-5A4A5F207F2E}" type="presParOf" srcId="{570EDDCF-CBD6-4E3C-AC84-AD077D0228B5}" destId="{D5A5DDB8-6FE0-4236-B3EE-397FD01F8D5D}" srcOrd="1" destOrd="0" presId="urn:microsoft.com/office/officeart/2018/5/layout/CenteredIconLabelDescriptionList"/>
    <dgm:cxn modelId="{BBC6B07D-603C-4283-900D-FC73D196634A}" type="presParOf" srcId="{570EDDCF-CBD6-4E3C-AC84-AD077D0228B5}" destId="{D18CC3E7-0768-473F-AD16-3DEDB0E817F4}" srcOrd="2" destOrd="0" presId="urn:microsoft.com/office/officeart/2018/5/layout/CenteredIconLabelDescriptionList"/>
    <dgm:cxn modelId="{80963A19-6C2B-4865-B1B5-BFD1CDCD016E}" type="presParOf" srcId="{D18CC3E7-0768-473F-AD16-3DEDB0E817F4}" destId="{0D2D2814-BE5A-45CC-A320-32FB811A449E}" srcOrd="0" destOrd="0" presId="urn:microsoft.com/office/officeart/2018/5/layout/CenteredIconLabelDescriptionList"/>
    <dgm:cxn modelId="{DEFE2165-2210-4E68-A1A5-64A43DE9F50D}" type="presParOf" srcId="{D18CC3E7-0768-473F-AD16-3DEDB0E817F4}" destId="{00A93E9E-5FDE-4932-A449-840733BF3BA6}" srcOrd="1" destOrd="0" presId="urn:microsoft.com/office/officeart/2018/5/layout/CenteredIconLabelDescriptionList"/>
    <dgm:cxn modelId="{81A2F084-A63D-48BE-8D37-22228582511C}" type="presParOf" srcId="{D18CC3E7-0768-473F-AD16-3DEDB0E817F4}" destId="{C6B0B04C-A03C-446B-9515-5D8CD1C4C7A8}" srcOrd="2" destOrd="0" presId="urn:microsoft.com/office/officeart/2018/5/layout/CenteredIconLabelDescriptionList"/>
    <dgm:cxn modelId="{2338F8F7-D246-4843-A1CA-70008AF0275A}" type="presParOf" srcId="{D18CC3E7-0768-473F-AD16-3DEDB0E817F4}" destId="{5C4A07FE-728A-4A08-9DCF-44832D7ABC37}" srcOrd="3" destOrd="0" presId="urn:microsoft.com/office/officeart/2018/5/layout/CenteredIconLabelDescriptionList"/>
    <dgm:cxn modelId="{344F4B74-A50E-4021-97C7-85E9AEAA8C8C}" type="presParOf" srcId="{D18CC3E7-0768-473F-AD16-3DEDB0E817F4}" destId="{1F2186C8-4F1A-4900-8244-265427B6BC25}" srcOrd="4" destOrd="0" presId="urn:microsoft.com/office/officeart/2018/5/layout/CenteredIconLabelDescription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3CF777A9-E6B1-4617-9C5F-8784582C1780}" type="doc">
      <dgm:prSet loTypeId="urn:microsoft.com/office/officeart/2016/7/layout/HorizontalActionList" loCatId="List" qsTypeId="urn:microsoft.com/office/officeart/2005/8/quickstyle/simple1" qsCatId="simple" csTypeId="urn:microsoft.com/office/officeart/2005/8/colors/colorful2" csCatId="colorful" phldr="1"/>
      <dgm:spPr/>
      <dgm:t>
        <a:bodyPr/>
        <a:lstStyle/>
        <a:p>
          <a:endParaRPr lang="en-US"/>
        </a:p>
      </dgm:t>
    </dgm:pt>
    <dgm:pt modelId="{00AFB0C9-8CFC-43EF-B1EC-A4D9C015DF3B}">
      <dgm:prSet custT="1"/>
      <dgm:spPr/>
      <dgm:t>
        <a:bodyPr/>
        <a:lstStyle/>
        <a:p>
          <a:r>
            <a:rPr lang="en-US" sz="2000" b="1">
              <a:latin typeface="Calibri" panose="020F0502020204030204" pitchFamily="34" charset="0"/>
              <a:cs typeface="Calibri" panose="020F0502020204030204" pitchFamily="34" charset="0"/>
            </a:rPr>
            <a:t>Secure</a:t>
          </a:r>
        </a:p>
      </dgm:t>
    </dgm:pt>
    <dgm:pt modelId="{6F352AA3-18F5-4820-B13C-9FC8E5BDC738}" type="parTrans" cxnId="{65397E73-C065-47F2-8316-D8F46E5F4E1F}">
      <dgm:prSet/>
      <dgm:spPr/>
      <dgm:t>
        <a:bodyPr/>
        <a:lstStyle/>
        <a:p>
          <a:endParaRPr lang="en-US"/>
        </a:p>
      </dgm:t>
    </dgm:pt>
    <dgm:pt modelId="{FD05E732-59D8-4379-BC96-613F81B4AE1F}" type="sibTrans" cxnId="{65397E73-C065-47F2-8316-D8F46E5F4E1F}">
      <dgm:prSet/>
      <dgm:spPr/>
      <dgm:t>
        <a:bodyPr/>
        <a:lstStyle/>
        <a:p>
          <a:endParaRPr lang="en-US"/>
        </a:p>
      </dgm:t>
    </dgm:pt>
    <dgm:pt modelId="{E8EBB175-4311-4CBA-9528-49A72EB20241}">
      <dgm:prSet custT="1"/>
      <dgm:spPr>
        <a:solidFill>
          <a:schemeClr val="accent2">
            <a:lumMod val="20000"/>
            <a:lumOff val="80000"/>
            <a:alpha val="90000"/>
          </a:schemeClr>
        </a:solidFill>
      </dgm:spPr>
      <dgm:t>
        <a:bodyPr/>
        <a:lstStyle/>
        <a:p>
          <a:r>
            <a:rPr lang="en-US" sz="1800" b="1" i="0" dirty="0">
              <a:latin typeface="Arial" panose="020B0604020202020204" pitchFamily="34" charset="0"/>
              <a:cs typeface="Arial" panose="020B0604020202020204" pitchFamily="34" charset="0"/>
            </a:rPr>
            <a:t>Secure a private/ample/</a:t>
          </a:r>
        </a:p>
        <a:p>
          <a:r>
            <a:rPr lang="en-US" sz="1800" b="1" i="0" dirty="0">
              <a:latin typeface="Arial" panose="020B0604020202020204" pitchFamily="34" charset="0"/>
              <a:cs typeface="Arial" panose="020B0604020202020204" pitchFamily="34" charset="0"/>
            </a:rPr>
            <a:t>quiet workspace for the monitor with a phone/ internet connection/</a:t>
          </a:r>
        </a:p>
        <a:p>
          <a:r>
            <a:rPr lang="en-US" sz="1800" b="1" i="0" dirty="0">
              <a:latin typeface="Arial" panose="020B0604020202020204" pitchFamily="34" charset="0"/>
              <a:cs typeface="Arial" panose="020B0604020202020204" pitchFamily="34" charset="0"/>
            </a:rPr>
            <a:t>copier</a:t>
          </a:r>
        </a:p>
      </dgm:t>
    </dgm:pt>
    <dgm:pt modelId="{C27273BF-114C-49CF-BB84-5B7668AD6331}" type="parTrans" cxnId="{085569D1-3FB7-435D-9E16-1535081B7E53}">
      <dgm:prSet/>
      <dgm:spPr/>
      <dgm:t>
        <a:bodyPr/>
        <a:lstStyle/>
        <a:p>
          <a:endParaRPr lang="en-US"/>
        </a:p>
      </dgm:t>
    </dgm:pt>
    <dgm:pt modelId="{BA8625C8-4EFE-41E2-8B21-0CB8C378AA0E}" type="sibTrans" cxnId="{085569D1-3FB7-435D-9E16-1535081B7E53}">
      <dgm:prSet/>
      <dgm:spPr/>
      <dgm:t>
        <a:bodyPr/>
        <a:lstStyle/>
        <a:p>
          <a:endParaRPr lang="en-US"/>
        </a:p>
      </dgm:t>
    </dgm:pt>
    <dgm:pt modelId="{B40DE163-283E-494A-85F6-2FC6B0194B0C}">
      <dgm:prSet custT="1"/>
      <dgm:spPr/>
      <dgm:t>
        <a:bodyPr/>
        <a:lstStyle/>
        <a:p>
          <a:r>
            <a:rPr lang="en-US" sz="2000" b="1">
              <a:latin typeface="Calibri" panose="020F0502020204030204" pitchFamily="34" charset="0"/>
              <a:cs typeface="Calibri" panose="020F0502020204030204" pitchFamily="34" charset="0"/>
            </a:rPr>
            <a:t>Locate and have</a:t>
          </a:r>
        </a:p>
      </dgm:t>
    </dgm:pt>
    <dgm:pt modelId="{5E67D5C1-9479-4F9A-A5A2-15E1FA73F3BB}" type="parTrans" cxnId="{291D78C7-030D-40C3-9721-16E3D3A8BF2B}">
      <dgm:prSet/>
      <dgm:spPr/>
      <dgm:t>
        <a:bodyPr/>
        <a:lstStyle/>
        <a:p>
          <a:endParaRPr lang="en-US"/>
        </a:p>
      </dgm:t>
    </dgm:pt>
    <dgm:pt modelId="{4E133948-CB0C-4401-889F-EB741A511541}" type="sibTrans" cxnId="{291D78C7-030D-40C3-9721-16E3D3A8BF2B}">
      <dgm:prSet/>
      <dgm:spPr/>
      <dgm:t>
        <a:bodyPr/>
        <a:lstStyle/>
        <a:p>
          <a:endParaRPr lang="en-US"/>
        </a:p>
      </dgm:t>
    </dgm:pt>
    <dgm:pt modelId="{7B415E45-2876-432B-B1C9-45AAD34F31C9}">
      <dgm:prSet custT="1"/>
      <dgm:spPr>
        <a:solidFill>
          <a:schemeClr val="accent2">
            <a:lumMod val="20000"/>
            <a:lumOff val="80000"/>
            <a:alpha val="90000"/>
          </a:schemeClr>
        </a:solidFill>
      </dgm:spPr>
      <dgm:t>
        <a:bodyPr/>
        <a:lstStyle/>
        <a:p>
          <a:r>
            <a:rPr lang="en-US" sz="1800" b="1" i="0" dirty="0">
              <a:latin typeface="Arial" panose="020B0604020202020204" pitchFamily="34" charset="0"/>
              <a:cs typeface="Arial" panose="020B0604020202020204" pitchFamily="34" charset="0"/>
            </a:rPr>
            <a:t>Locate and have available all of the research records/</a:t>
          </a:r>
        </a:p>
        <a:p>
          <a:r>
            <a:rPr lang="en-US" sz="1800" b="1" i="0" dirty="0">
              <a:latin typeface="Arial" panose="020B0604020202020204" pitchFamily="34" charset="0"/>
              <a:cs typeface="Arial" panose="020B0604020202020204" pitchFamily="34" charset="0"/>
            </a:rPr>
            <a:t>Essential Documents</a:t>
          </a:r>
        </a:p>
      </dgm:t>
    </dgm:pt>
    <dgm:pt modelId="{E69EED87-94C9-48E5-A6F5-62B8A368AC34}" type="parTrans" cxnId="{FF8BA245-8650-4482-AE25-DFFD878F1DD7}">
      <dgm:prSet/>
      <dgm:spPr/>
      <dgm:t>
        <a:bodyPr/>
        <a:lstStyle/>
        <a:p>
          <a:endParaRPr lang="en-US"/>
        </a:p>
      </dgm:t>
    </dgm:pt>
    <dgm:pt modelId="{471E5302-F59B-4E30-9CB1-CBA5D62D0961}" type="sibTrans" cxnId="{FF8BA245-8650-4482-AE25-DFFD878F1DD7}">
      <dgm:prSet/>
      <dgm:spPr/>
      <dgm:t>
        <a:bodyPr/>
        <a:lstStyle/>
        <a:p>
          <a:endParaRPr lang="en-US"/>
        </a:p>
      </dgm:t>
    </dgm:pt>
    <dgm:pt modelId="{35F54E49-42EF-416E-B5BB-83E5481C2948}">
      <dgm:prSet custT="1"/>
      <dgm:spPr>
        <a:solidFill>
          <a:schemeClr val="accent3"/>
        </a:solidFill>
      </dgm:spPr>
      <dgm:t>
        <a:bodyPr/>
        <a:lstStyle/>
        <a:p>
          <a:r>
            <a:rPr lang="en-US" sz="2000" b="1" dirty="0">
              <a:latin typeface="Calibri" panose="020F0502020204030204" pitchFamily="34" charset="0"/>
              <a:cs typeface="Calibri" panose="020F0502020204030204" pitchFamily="34" charset="0"/>
            </a:rPr>
            <a:t>Ensure</a:t>
          </a:r>
        </a:p>
      </dgm:t>
    </dgm:pt>
    <dgm:pt modelId="{10C7F828-21D2-4422-AC88-E28F924EE258}" type="parTrans" cxnId="{55538806-28C2-47F2-B8E0-B352849A3939}">
      <dgm:prSet/>
      <dgm:spPr/>
      <dgm:t>
        <a:bodyPr/>
        <a:lstStyle/>
        <a:p>
          <a:endParaRPr lang="en-US"/>
        </a:p>
      </dgm:t>
    </dgm:pt>
    <dgm:pt modelId="{50CA255C-E5F7-4D1F-98EB-67114C962874}" type="sibTrans" cxnId="{55538806-28C2-47F2-B8E0-B352849A3939}">
      <dgm:prSet/>
      <dgm:spPr/>
      <dgm:t>
        <a:bodyPr/>
        <a:lstStyle/>
        <a:p>
          <a:endParaRPr lang="en-US"/>
        </a:p>
      </dgm:t>
    </dgm:pt>
    <dgm:pt modelId="{25C09A93-FB0C-4BA0-A231-0BA6A4672BD8}">
      <dgm:prSet custT="1"/>
      <dgm:spPr>
        <a:solidFill>
          <a:schemeClr val="accent2">
            <a:lumMod val="20000"/>
            <a:lumOff val="80000"/>
            <a:alpha val="90000"/>
          </a:schemeClr>
        </a:solidFill>
      </dgm:spPr>
      <dgm:t>
        <a:bodyPr/>
        <a:lstStyle/>
        <a:p>
          <a:r>
            <a:rPr lang="en-US" sz="1800" b="1" i="0" dirty="0">
              <a:latin typeface="Arial" panose="020B0604020202020204" pitchFamily="34" charset="0"/>
              <a:cs typeface="Arial" panose="020B0604020202020204" pitchFamily="34" charset="0"/>
            </a:rPr>
            <a:t>Ensure all of the action items from the previous monitoring letter has been addressed</a:t>
          </a:r>
        </a:p>
      </dgm:t>
    </dgm:pt>
    <dgm:pt modelId="{4F278AEB-C50C-4F0F-8FF1-E731E55F5780}" type="parTrans" cxnId="{EB805BE5-D670-4D71-9D87-CECE6065614C}">
      <dgm:prSet/>
      <dgm:spPr/>
      <dgm:t>
        <a:bodyPr/>
        <a:lstStyle/>
        <a:p>
          <a:endParaRPr lang="en-US"/>
        </a:p>
      </dgm:t>
    </dgm:pt>
    <dgm:pt modelId="{934FDB2D-2C7E-4C57-A066-2B05A521AA06}" type="sibTrans" cxnId="{EB805BE5-D670-4D71-9D87-CECE6065614C}">
      <dgm:prSet/>
      <dgm:spPr/>
      <dgm:t>
        <a:bodyPr/>
        <a:lstStyle/>
        <a:p>
          <a:endParaRPr lang="en-US"/>
        </a:p>
      </dgm:t>
    </dgm:pt>
    <dgm:pt modelId="{DA57D966-5EAB-42A0-8C2C-35C438B8898E}">
      <dgm:prSet custT="1"/>
      <dgm:spPr>
        <a:solidFill>
          <a:schemeClr val="accent4"/>
        </a:solidFill>
      </dgm:spPr>
      <dgm:t>
        <a:bodyPr/>
        <a:lstStyle/>
        <a:p>
          <a:r>
            <a:rPr lang="en-US" sz="2000" b="1">
              <a:latin typeface="Calibri" panose="020F0502020204030204" pitchFamily="34" charset="0"/>
              <a:cs typeface="Calibri" panose="020F0502020204030204" pitchFamily="34" charset="0"/>
            </a:rPr>
            <a:t>Assure</a:t>
          </a:r>
        </a:p>
      </dgm:t>
    </dgm:pt>
    <dgm:pt modelId="{1B9839BB-2865-4F10-9175-BE86A58DF86D}" type="parTrans" cxnId="{DCAF7B4D-B93B-42DA-941F-F49D6FF7D144}">
      <dgm:prSet/>
      <dgm:spPr/>
      <dgm:t>
        <a:bodyPr/>
        <a:lstStyle/>
        <a:p>
          <a:endParaRPr lang="en-US"/>
        </a:p>
      </dgm:t>
    </dgm:pt>
    <dgm:pt modelId="{648A9A88-D2FB-4A08-A992-4F4FC14EFD47}" type="sibTrans" cxnId="{DCAF7B4D-B93B-42DA-941F-F49D6FF7D144}">
      <dgm:prSet/>
      <dgm:spPr/>
      <dgm:t>
        <a:bodyPr/>
        <a:lstStyle/>
        <a:p>
          <a:endParaRPr lang="en-US"/>
        </a:p>
      </dgm:t>
    </dgm:pt>
    <dgm:pt modelId="{7A1DD7A3-5B62-4334-BB0A-AAB11D7301F7}">
      <dgm:prSet custT="1"/>
      <dgm:spPr>
        <a:solidFill>
          <a:schemeClr val="accent2">
            <a:lumMod val="20000"/>
            <a:lumOff val="80000"/>
            <a:alpha val="90000"/>
          </a:schemeClr>
        </a:solidFill>
      </dgm:spPr>
      <dgm:t>
        <a:bodyPr/>
        <a:lstStyle/>
        <a:p>
          <a:r>
            <a:rPr lang="en-US" sz="1800" b="1" i="0" dirty="0">
              <a:latin typeface="Arial" panose="020B0604020202020204" pitchFamily="34" charset="0"/>
              <a:cs typeface="Arial" panose="020B0604020202020204" pitchFamily="34" charset="0"/>
            </a:rPr>
            <a:t>Assure a study team member is available throughout the monitoring visit for questions and collecting of additional information</a:t>
          </a:r>
        </a:p>
      </dgm:t>
    </dgm:pt>
    <dgm:pt modelId="{EF06DF11-E035-46D9-AE6C-70E7C73E00E1}" type="parTrans" cxnId="{A5BF7558-ADDA-4661-828C-CA34D950269F}">
      <dgm:prSet/>
      <dgm:spPr/>
      <dgm:t>
        <a:bodyPr/>
        <a:lstStyle/>
        <a:p>
          <a:endParaRPr lang="en-US"/>
        </a:p>
      </dgm:t>
    </dgm:pt>
    <dgm:pt modelId="{ADA558B1-DD9E-496A-BF0D-4F480E30B945}" type="sibTrans" cxnId="{A5BF7558-ADDA-4661-828C-CA34D950269F}">
      <dgm:prSet/>
      <dgm:spPr/>
      <dgm:t>
        <a:bodyPr/>
        <a:lstStyle/>
        <a:p>
          <a:endParaRPr lang="en-US"/>
        </a:p>
      </dgm:t>
    </dgm:pt>
    <dgm:pt modelId="{32F990A3-E32D-4B4B-B5FC-DAC50A68133E}">
      <dgm:prSet custT="1"/>
      <dgm:spPr>
        <a:solidFill>
          <a:schemeClr val="accent5"/>
        </a:solidFill>
      </dgm:spPr>
      <dgm:t>
        <a:bodyPr/>
        <a:lstStyle/>
        <a:p>
          <a:r>
            <a:rPr lang="en-US" sz="2000" b="1" dirty="0">
              <a:latin typeface="Calibri" panose="020F0502020204030204" pitchFamily="34" charset="0"/>
              <a:cs typeface="Calibri" panose="020F0502020204030204" pitchFamily="34" charset="0"/>
            </a:rPr>
            <a:t>Schedule</a:t>
          </a:r>
        </a:p>
      </dgm:t>
    </dgm:pt>
    <dgm:pt modelId="{EE372A66-02F5-4CBE-9EC2-5652E0A197DD}" type="parTrans" cxnId="{C6BDDADC-4ECB-436C-A10E-28F1D56325ED}">
      <dgm:prSet/>
      <dgm:spPr/>
      <dgm:t>
        <a:bodyPr/>
        <a:lstStyle/>
        <a:p>
          <a:endParaRPr lang="en-US"/>
        </a:p>
      </dgm:t>
    </dgm:pt>
    <dgm:pt modelId="{269531B0-E89A-4B8C-83FB-A1D17F455362}" type="sibTrans" cxnId="{C6BDDADC-4ECB-436C-A10E-28F1D56325ED}">
      <dgm:prSet/>
      <dgm:spPr/>
      <dgm:t>
        <a:bodyPr/>
        <a:lstStyle/>
        <a:p>
          <a:endParaRPr lang="en-US"/>
        </a:p>
      </dgm:t>
    </dgm:pt>
    <dgm:pt modelId="{8EF9B28A-05A6-44F0-A4BC-21AACB1FD40A}">
      <dgm:prSet custT="1"/>
      <dgm:spPr>
        <a:solidFill>
          <a:schemeClr val="accent2">
            <a:lumMod val="20000"/>
            <a:lumOff val="80000"/>
            <a:alpha val="90000"/>
          </a:schemeClr>
        </a:solidFill>
      </dgm:spPr>
      <dgm:t>
        <a:bodyPr/>
        <a:lstStyle/>
        <a:p>
          <a:r>
            <a:rPr lang="en-US" sz="1800" b="1" i="0" dirty="0">
              <a:latin typeface="Arial" panose="020B0604020202020204" pitchFamily="34" charset="0"/>
              <a:cs typeface="Arial" panose="020B0604020202020204" pitchFamily="34" charset="0"/>
            </a:rPr>
            <a:t>Schedule times for the following:</a:t>
          </a:r>
        </a:p>
      </dgm:t>
    </dgm:pt>
    <dgm:pt modelId="{3569641F-35A5-4285-AE36-65AABC6545C3}" type="parTrans" cxnId="{095410FE-EF59-4D98-B0C1-688BA0F5F30C}">
      <dgm:prSet/>
      <dgm:spPr/>
      <dgm:t>
        <a:bodyPr/>
        <a:lstStyle/>
        <a:p>
          <a:endParaRPr lang="en-US"/>
        </a:p>
      </dgm:t>
    </dgm:pt>
    <dgm:pt modelId="{0F577408-1776-4695-ACD7-06ACCD78843E}" type="sibTrans" cxnId="{095410FE-EF59-4D98-B0C1-688BA0F5F30C}">
      <dgm:prSet/>
      <dgm:spPr/>
      <dgm:t>
        <a:bodyPr/>
        <a:lstStyle/>
        <a:p>
          <a:endParaRPr lang="en-US"/>
        </a:p>
      </dgm:t>
    </dgm:pt>
    <dgm:pt modelId="{8703EDBC-0E71-4D62-8F64-117DBAE42D07}">
      <dgm:prSet custT="1"/>
      <dgm:spPr>
        <a:solidFill>
          <a:schemeClr val="accent2">
            <a:lumMod val="20000"/>
            <a:lumOff val="80000"/>
            <a:alpha val="90000"/>
          </a:schemeClr>
        </a:solidFill>
      </dgm:spPr>
      <dgm:t>
        <a:bodyPr/>
        <a:lstStyle/>
        <a:p>
          <a:r>
            <a:rPr lang="en-US" sz="1800" b="1" i="0">
              <a:latin typeface="Arial" panose="020B0604020202020204" pitchFamily="34" charset="0"/>
              <a:cs typeface="Arial" panose="020B0604020202020204" pitchFamily="34" charset="0"/>
            </a:rPr>
            <a:t>Meeting with the PI</a:t>
          </a:r>
        </a:p>
      </dgm:t>
    </dgm:pt>
    <dgm:pt modelId="{5CE32BEF-8A42-4997-B113-21B5F322A143}" type="parTrans" cxnId="{8133C282-EF1D-46C2-BAEE-B3BB18322702}">
      <dgm:prSet/>
      <dgm:spPr/>
      <dgm:t>
        <a:bodyPr/>
        <a:lstStyle/>
        <a:p>
          <a:endParaRPr lang="en-US"/>
        </a:p>
      </dgm:t>
    </dgm:pt>
    <dgm:pt modelId="{6C398B3E-C546-4FCE-8876-B1D1A170F0E8}" type="sibTrans" cxnId="{8133C282-EF1D-46C2-BAEE-B3BB18322702}">
      <dgm:prSet/>
      <dgm:spPr/>
      <dgm:t>
        <a:bodyPr/>
        <a:lstStyle/>
        <a:p>
          <a:endParaRPr lang="en-US"/>
        </a:p>
      </dgm:t>
    </dgm:pt>
    <dgm:pt modelId="{538BA834-49AF-49A6-A212-A17CAE15EAF3}">
      <dgm:prSet custT="1"/>
      <dgm:spPr>
        <a:solidFill>
          <a:schemeClr val="accent2">
            <a:lumMod val="20000"/>
            <a:lumOff val="80000"/>
            <a:alpha val="90000"/>
          </a:schemeClr>
        </a:solidFill>
      </dgm:spPr>
      <dgm:t>
        <a:bodyPr/>
        <a:lstStyle/>
        <a:p>
          <a:r>
            <a:rPr lang="en-US" sz="1800" b="1" i="0">
              <a:latin typeface="Arial" panose="020B0604020202020204" pitchFamily="34" charset="0"/>
              <a:cs typeface="Arial" panose="020B0604020202020204" pitchFamily="34" charset="0"/>
            </a:rPr>
            <a:t>Visit to the pharmacy and with the pharmacist if IP is stored there</a:t>
          </a:r>
        </a:p>
      </dgm:t>
    </dgm:pt>
    <dgm:pt modelId="{2AAFA3E5-40EE-4BEB-8C06-CB4536C87520}" type="parTrans" cxnId="{F3131E0D-9D4A-41D3-9876-73DB321901DE}">
      <dgm:prSet/>
      <dgm:spPr/>
      <dgm:t>
        <a:bodyPr/>
        <a:lstStyle/>
        <a:p>
          <a:endParaRPr lang="en-US"/>
        </a:p>
      </dgm:t>
    </dgm:pt>
    <dgm:pt modelId="{0B4ECE85-E016-4395-AF8B-7DE3CE5D07E9}" type="sibTrans" cxnId="{F3131E0D-9D4A-41D3-9876-73DB321901DE}">
      <dgm:prSet/>
      <dgm:spPr/>
      <dgm:t>
        <a:bodyPr/>
        <a:lstStyle/>
        <a:p>
          <a:endParaRPr lang="en-US"/>
        </a:p>
      </dgm:t>
    </dgm:pt>
    <dgm:pt modelId="{250EFEDA-A453-4196-8DFA-24346C0CBE26}">
      <dgm:prSet custT="1"/>
      <dgm:spPr>
        <a:solidFill>
          <a:schemeClr val="accent2">
            <a:lumMod val="20000"/>
            <a:lumOff val="80000"/>
            <a:alpha val="90000"/>
          </a:schemeClr>
        </a:solidFill>
      </dgm:spPr>
      <dgm:t>
        <a:bodyPr/>
        <a:lstStyle/>
        <a:p>
          <a:r>
            <a:rPr lang="en-US" sz="1800" b="1" i="0">
              <a:latin typeface="Arial" panose="020B0604020202020204" pitchFamily="34" charset="0"/>
              <a:cs typeface="Arial" panose="020B0604020202020204" pitchFamily="34" charset="0"/>
            </a:rPr>
            <a:t>Tour of any facilities if requested by the monitor</a:t>
          </a:r>
        </a:p>
      </dgm:t>
    </dgm:pt>
    <dgm:pt modelId="{CAE9BF1B-5B71-4AB8-9C7D-8F2B44138EF0}" type="parTrans" cxnId="{DAA0C9BC-5F4E-417E-ABC1-CF6CFFEAE005}">
      <dgm:prSet/>
      <dgm:spPr/>
      <dgm:t>
        <a:bodyPr/>
        <a:lstStyle/>
        <a:p>
          <a:endParaRPr lang="en-US"/>
        </a:p>
      </dgm:t>
    </dgm:pt>
    <dgm:pt modelId="{7D8E4DDB-DB66-409D-9E65-EFF6F6E605D7}" type="sibTrans" cxnId="{DAA0C9BC-5F4E-417E-ABC1-CF6CFFEAE005}">
      <dgm:prSet/>
      <dgm:spPr/>
      <dgm:t>
        <a:bodyPr/>
        <a:lstStyle/>
        <a:p>
          <a:endParaRPr lang="en-US"/>
        </a:p>
      </dgm:t>
    </dgm:pt>
    <dgm:pt modelId="{C6B44A35-200E-427A-A279-756A1BBB0953}" type="pres">
      <dgm:prSet presAssocID="{3CF777A9-E6B1-4617-9C5F-8784582C1780}" presName="Name0" presStyleCnt="0">
        <dgm:presLayoutVars>
          <dgm:dir/>
          <dgm:animLvl val="lvl"/>
          <dgm:resizeHandles val="exact"/>
        </dgm:presLayoutVars>
      </dgm:prSet>
      <dgm:spPr/>
    </dgm:pt>
    <dgm:pt modelId="{9A6F461E-BD66-451A-A790-658DA0CBBFE1}" type="pres">
      <dgm:prSet presAssocID="{00AFB0C9-8CFC-43EF-B1EC-A4D9C015DF3B}" presName="composite" presStyleCnt="0"/>
      <dgm:spPr/>
    </dgm:pt>
    <dgm:pt modelId="{76186558-A3C8-4273-ACED-D401754BCB40}" type="pres">
      <dgm:prSet presAssocID="{00AFB0C9-8CFC-43EF-B1EC-A4D9C015DF3B}" presName="parTx" presStyleLbl="alignNode1" presStyleIdx="0" presStyleCnt="5">
        <dgm:presLayoutVars>
          <dgm:chMax val="0"/>
          <dgm:chPref val="0"/>
        </dgm:presLayoutVars>
      </dgm:prSet>
      <dgm:spPr/>
    </dgm:pt>
    <dgm:pt modelId="{3187AF0C-A324-41FB-80DB-CAE832116B88}" type="pres">
      <dgm:prSet presAssocID="{00AFB0C9-8CFC-43EF-B1EC-A4D9C015DF3B}" presName="desTx" presStyleLbl="alignAccFollowNode1" presStyleIdx="0" presStyleCnt="5">
        <dgm:presLayoutVars/>
      </dgm:prSet>
      <dgm:spPr/>
    </dgm:pt>
    <dgm:pt modelId="{9CDD4BD9-9C3E-432C-AD5B-23975F485D61}" type="pres">
      <dgm:prSet presAssocID="{FD05E732-59D8-4379-BC96-613F81B4AE1F}" presName="space" presStyleCnt="0"/>
      <dgm:spPr/>
    </dgm:pt>
    <dgm:pt modelId="{B5E94129-DB8C-45BE-9944-49540A228A48}" type="pres">
      <dgm:prSet presAssocID="{B40DE163-283E-494A-85F6-2FC6B0194B0C}" presName="composite" presStyleCnt="0"/>
      <dgm:spPr/>
    </dgm:pt>
    <dgm:pt modelId="{B05A0CB7-230B-448C-A19B-76AE2E99BAE3}" type="pres">
      <dgm:prSet presAssocID="{B40DE163-283E-494A-85F6-2FC6B0194B0C}" presName="parTx" presStyleLbl="alignNode1" presStyleIdx="1" presStyleCnt="5">
        <dgm:presLayoutVars>
          <dgm:chMax val="0"/>
          <dgm:chPref val="0"/>
        </dgm:presLayoutVars>
      </dgm:prSet>
      <dgm:spPr/>
    </dgm:pt>
    <dgm:pt modelId="{023601B5-516F-420D-9793-9426E08F3386}" type="pres">
      <dgm:prSet presAssocID="{B40DE163-283E-494A-85F6-2FC6B0194B0C}" presName="desTx" presStyleLbl="alignAccFollowNode1" presStyleIdx="1" presStyleCnt="5">
        <dgm:presLayoutVars/>
      </dgm:prSet>
      <dgm:spPr/>
    </dgm:pt>
    <dgm:pt modelId="{9516B461-8E13-4C86-8A12-3B1B2FAF8A5C}" type="pres">
      <dgm:prSet presAssocID="{4E133948-CB0C-4401-889F-EB741A511541}" presName="space" presStyleCnt="0"/>
      <dgm:spPr/>
    </dgm:pt>
    <dgm:pt modelId="{CA99F2C4-BEA0-4CA5-87D1-BA86B5F509AB}" type="pres">
      <dgm:prSet presAssocID="{35F54E49-42EF-416E-B5BB-83E5481C2948}" presName="composite" presStyleCnt="0"/>
      <dgm:spPr/>
    </dgm:pt>
    <dgm:pt modelId="{1DE66308-DC79-450A-940D-8099CDD5465D}" type="pres">
      <dgm:prSet presAssocID="{35F54E49-42EF-416E-B5BB-83E5481C2948}" presName="parTx" presStyleLbl="alignNode1" presStyleIdx="2" presStyleCnt="5">
        <dgm:presLayoutVars>
          <dgm:chMax val="0"/>
          <dgm:chPref val="0"/>
        </dgm:presLayoutVars>
      </dgm:prSet>
      <dgm:spPr/>
    </dgm:pt>
    <dgm:pt modelId="{68F131F6-EA93-4F22-91DA-B2C4B76B804D}" type="pres">
      <dgm:prSet presAssocID="{35F54E49-42EF-416E-B5BB-83E5481C2948}" presName="desTx" presStyleLbl="alignAccFollowNode1" presStyleIdx="2" presStyleCnt="5">
        <dgm:presLayoutVars/>
      </dgm:prSet>
      <dgm:spPr/>
    </dgm:pt>
    <dgm:pt modelId="{113B119B-3297-486F-A9E5-486DDEE4A8E0}" type="pres">
      <dgm:prSet presAssocID="{50CA255C-E5F7-4D1F-98EB-67114C962874}" presName="space" presStyleCnt="0"/>
      <dgm:spPr/>
    </dgm:pt>
    <dgm:pt modelId="{11D5B368-81CB-4F6B-8937-E6E36E0005C9}" type="pres">
      <dgm:prSet presAssocID="{DA57D966-5EAB-42A0-8C2C-35C438B8898E}" presName="composite" presStyleCnt="0"/>
      <dgm:spPr/>
    </dgm:pt>
    <dgm:pt modelId="{F9CFD7B6-9E01-49C8-9D8D-7707BEC73F17}" type="pres">
      <dgm:prSet presAssocID="{DA57D966-5EAB-42A0-8C2C-35C438B8898E}" presName="parTx" presStyleLbl="alignNode1" presStyleIdx="3" presStyleCnt="5">
        <dgm:presLayoutVars>
          <dgm:chMax val="0"/>
          <dgm:chPref val="0"/>
        </dgm:presLayoutVars>
      </dgm:prSet>
      <dgm:spPr/>
    </dgm:pt>
    <dgm:pt modelId="{DF3C9E32-EB08-49D2-B090-04614E984EA3}" type="pres">
      <dgm:prSet presAssocID="{DA57D966-5EAB-42A0-8C2C-35C438B8898E}" presName="desTx" presStyleLbl="alignAccFollowNode1" presStyleIdx="3" presStyleCnt="5">
        <dgm:presLayoutVars/>
      </dgm:prSet>
      <dgm:spPr/>
    </dgm:pt>
    <dgm:pt modelId="{E25CC44A-0C37-4D5D-B479-09E54FFA51F3}" type="pres">
      <dgm:prSet presAssocID="{648A9A88-D2FB-4A08-A992-4F4FC14EFD47}" presName="space" presStyleCnt="0"/>
      <dgm:spPr/>
    </dgm:pt>
    <dgm:pt modelId="{55720D58-CB18-4170-87B3-58D78795E43F}" type="pres">
      <dgm:prSet presAssocID="{32F990A3-E32D-4B4B-B5FC-DAC50A68133E}" presName="composite" presStyleCnt="0"/>
      <dgm:spPr/>
    </dgm:pt>
    <dgm:pt modelId="{8AAD33F6-F7C2-4299-AF64-03E6B1DEFE11}" type="pres">
      <dgm:prSet presAssocID="{32F990A3-E32D-4B4B-B5FC-DAC50A68133E}" presName="parTx" presStyleLbl="alignNode1" presStyleIdx="4" presStyleCnt="5">
        <dgm:presLayoutVars>
          <dgm:chMax val="0"/>
          <dgm:chPref val="0"/>
        </dgm:presLayoutVars>
      </dgm:prSet>
      <dgm:spPr/>
    </dgm:pt>
    <dgm:pt modelId="{2AF1E4F4-CCF1-444D-874E-8760CCAC921E}" type="pres">
      <dgm:prSet presAssocID="{32F990A3-E32D-4B4B-B5FC-DAC50A68133E}" presName="desTx" presStyleLbl="alignAccFollowNode1" presStyleIdx="4" presStyleCnt="5">
        <dgm:presLayoutVars/>
      </dgm:prSet>
      <dgm:spPr/>
    </dgm:pt>
  </dgm:ptLst>
  <dgm:cxnLst>
    <dgm:cxn modelId="{455BF401-BA43-49C3-946E-5F01923A1A3B}" type="presOf" srcId="{DA57D966-5EAB-42A0-8C2C-35C438B8898E}" destId="{F9CFD7B6-9E01-49C8-9D8D-7707BEC73F17}" srcOrd="0" destOrd="0" presId="urn:microsoft.com/office/officeart/2016/7/layout/HorizontalActionList"/>
    <dgm:cxn modelId="{55538806-28C2-47F2-B8E0-B352849A3939}" srcId="{3CF777A9-E6B1-4617-9C5F-8784582C1780}" destId="{35F54E49-42EF-416E-B5BB-83E5481C2948}" srcOrd="2" destOrd="0" parTransId="{10C7F828-21D2-4422-AC88-E28F924EE258}" sibTransId="{50CA255C-E5F7-4D1F-98EB-67114C962874}"/>
    <dgm:cxn modelId="{5EA5A509-DF1B-4AA2-AE58-51B955E55584}" type="presOf" srcId="{3CF777A9-E6B1-4617-9C5F-8784582C1780}" destId="{C6B44A35-200E-427A-A279-756A1BBB0953}" srcOrd="0" destOrd="0" presId="urn:microsoft.com/office/officeart/2016/7/layout/HorizontalActionList"/>
    <dgm:cxn modelId="{E326560C-C0B2-4726-825D-7885206A6233}" type="presOf" srcId="{35F54E49-42EF-416E-B5BB-83E5481C2948}" destId="{1DE66308-DC79-450A-940D-8099CDD5465D}" srcOrd="0" destOrd="0" presId="urn:microsoft.com/office/officeart/2016/7/layout/HorizontalActionList"/>
    <dgm:cxn modelId="{F3131E0D-9D4A-41D3-9876-73DB321901DE}" srcId="{8EF9B28A-05A6-44F0-A4BC-21AACB1FD40A}" destId="{538BA834-49AF-49A6-A212-A17CAE15EAF3}" srcOrd="1" destOrd="0" parTransId="{2AAFA3E5-40EE-4BEB-8C06-CB4536C87520}" sibTransId="{0B4ECE85-E016-4395-AF8B-7DE3CE5D07E9}"/>
    <dgm:cxn modelId="{CE27F213-1CA4-4E20-BEEB-F32B86290612}" type="presOf" srcId="{00AFB0C9-8CFC-43EF-B1EC-A4D9C015DF3B}" destId="{76186558-A3C8-4273-ACED-D401754BCB40}" srcOrd="0" destOrd="0" presId="urn:microsoft.com/office/officeart/2016/7/layout/HorizontalActionList"/>
    <dgm:cxn modelId="{F468A831-5BA6-421E-872D-F8C30394B435}" type="presOf" srcId="{250EFEDA-A453-4196-8DFA-24346C0CBE26}" destId="{2AF1E4F4-CCF1-444D-874E-8760CCAC921E}" srcOrd="0" destOrd="3" presId="urn:microsoft.com/office/officeart/2016/7/layout/HorizontalActionList"/>
    <dgm:cxn modelId="{F01C2E61-3830-4101-8A0E-5E57CEE28FA4}" type="presOf" srcId="{8703EDBC-0E71-4D62-8F64-117DBAE42D07}" destId="{2AF1E4F4-CCF1-444D-874E-8760CCAC921E}" srcOrd="0" destOrd="1" presId="urn:microsoft.com/office/officeart/2016/7/layout/HorizontalActionList"/>
    <dgm:cxn modelId="{FF8BA245-8650-4482-AE25-DFFD878F1DD7}" srcId="{B40DE163-283E-494A-85F6-2FC6B0194B0C}" destId="{7B415E45-2876-432B-B1C9-45AAD34F31C9}" srcOrd="0" destOrd="0" parTransId="{E69EED87-94C9-48E5-A6F5-62B8A368AC34}" sibTransId="{471E5302-F59B-4E30-9CB1-CBA5D62D0961}"/>
    <dgm:cxn modelId="{DAE8C26A-9559-4C03-A919-7C8790BD1F36}" type="presOf" srcId="{32F990A3-E32D-4B4B-B5FC-DAC50A68133E}" destId="{8AAD33F6-F7C2-4299-AF64-03E6B1DEFE11}" srcOrd="0" destOrd="0" presId="urn:microsoft.com/office/officeart/2016/7/layout/HorizontalActionList"/>
    <dgm:cxn modelId="{DCAF7B4D-B93B-42DA-941F-F49D6FF7D144}" srcId="{3CF777A9-E6B1-4617-9C5F-8784582C1780}" destId="{DA57D966-5EAB-42A0-8C2C-35C438B8898E}" srcOrd="3" destOrd="0" parTransId="{1B9839BB-2865-4F10-9175-BE86A58DF86D}" sibTransId="{648A9A88-D2FB-4A08-A992-4F4FC14EFD47}"/>
    <dgm:cxn modelId="{65397E73-C065-47F2-8316-D8F46E5F4E1F}" srcId="{3CF777A9-E6B1-4617-9C5F-8784582C1780}" destId="{00AFB0C9-8CFC-43EF-B1EC-A4D9C015DF3B}" srcOrd="0" destOrd="0" parTransId="{6F352AA3-18F5-4820-B13C-9FC8E5BDC738}" sibTransId="{FD05E732-59D8-4379-BC96-613F81B4AE1F}"/>
    <dgm:cxn modelId="{114BB675-1DDC-49BC-9206-5CEBDA4C68BA}" type="presOf" srcId="{25C09A93-FB0C-4BA0-A231-0BA6A4672BD8}" destId="{68F131F6-EA93-4F22-91DA-B2C4B76B804D}" srcOrd="0" destOrd="0" presId="urn:microsoft.com/office/officeart/2016/7/layout/HorizontalActionList"/>
    <dgm:cxn modelId="{A5BF7558-ADDA-4661-828C-CA34D950269F}" srcId="{DA57D966-5EAB-42A0-8C2C-35C438B8898E}" destId="{7A1DD7A3-5B62-4334-BB0A-AAB11D7301F7}" srcOrd="0" destOrd="0" parTransId="{EF06DF11-E035-46D9-AE6C-70E7C73E00E1}" sibTransId="{ADA558B1-DD9E-496A-BF0D-4F480E30B945}"/>
    <dgm:cxn modelId="{8133C282-EF1D-46C2-BAEE-B3BB18322702}" srcId="{8EF9B28A-05A6-44F0-A4BC-21AACB1FD40A}" destId="{8703EDBC-0E71-4D62-8F64-117DBAE42D07}" srcOrd="0" destOrd="0" parTransId="{5CE32BEF-8A42-4997-B113-21B5F322A143}" sibTransId="{6C398B3E-C546-4FCE-8876-B1D1A170F0E8}"/>
    <dgm:cxn modelId="{799CB69C-1526-4BFE-9B6D-17908B290968}" type="presOf" srcId="{538BA834-49AF-49A6-A212-A17CAE15EAF3}" destId="{2AF1E4F4-CCF1-444D-874E-8760CCAC921E}" srcOrd="0" destOrd="2" presId="urn:microsoft.com/office/officeart/2016/7/layout/HorizontalActionList"/>
    <dgm:cxn modelId="{A9280CAD-6449-4E14-9C68-DC12E9E5B151}" type="presOf" srcId="{B40DE163-283E-494A-85F6-2FC6B0194B0C}" destId="{B05A0CB7-230B-448C-A19B-76AE2E99BAE3}" srcOrd="0" destOrd="0" presId="urn:microsoft.com/office/officeart/2016/7/layout/HorizontalActionList"/>
    <dgm:cxn modelId="{61C473B7-1F62-454F-A1E6-F67747A00E5B}" type="presOf" srcId="{7A1DD7A3-5B62-4334-BB0A-AAB11D7301F7}" destId="{DF3C9E32-EB08-49D2-B090-04614E984EA3}" srcOrd="0" destOrd="0" presId="urn:microsoft.com/office/officeart/2016/7/layout/HorizontalActionList"/>
    <dgm:cxn modelId="{DAA0C9BC-5F4E-417E-ABC1-CF6CFFEAE005}" srcId="{8EF9B28A-05A6-44F0-A4BC-21AACB1FD40A}" destId="{250EFEDA-A453-4196-8DFA-24346C0CBE26}" srcOrd="2" destOrd="0" parTransId="{CAE9BF1B-5B71-4AB8-9C7D-8F2B44138EF0}" sibTransId="{7D8E4DDB-DB66-409D-9E65-EFF6F6E605D7}"/>
    <dgm:cxn modelId="{291D78C7-030D-40C3-9721-16E3D3A8BF2B}" srcId="{3CF777A9-E6B1-4617-9C5F-8784582C1780}" destId="{B40DE163-283E-494A-85F6-2FC6B0194B0C}" srcOrd="1" destOrd="0" parTransId="{5E67D5C1-9479-4F9A-A5A2-15E1FA73F3BB}" sibTransId="{4E133948-CB0C-4401-889F-EB741A511541}"/>
    <dgm:cxn modelId="{0A47A4CA-4E42-4009-B57B-8B092FFD8F1D}" type="presOf" srcId="{E8EBB175-4311-4CBA-9528-49A72EB20241}" destId="{3187AF0C-A324-41FB-80DB-CAE832116B88}" srcOrd="0" destOrd="0" presId="urn:microsoft.com/office/officeart/2016/7/layout/HorizontalActionList"/>
    <dgm:cxn modelId="{1F0DC0CF-25C7-432A-8BF5-A864030447C6}" type="presOf" srcId="{8EF9B28A-05A6-44F0-A4BC-21AACB1FD40A}" destId="{2AF1E4F4-CCF1-444D-874E-8760CCAC921E}" srcOrd="0" destOrd="0" presId="urn:microsoft.com/office/officeart/2016/7/layout/HorizontalActionList"/>
    <dgm:cxn modelId="{085569D1-3FB7-435D-9E16-1535081B7E53}" srcId="{00AFB0C9-8CFC-43EF-B1EC-A4D9C015DF3B}" destId="{E8EBB175-4311-4CBA-9528-49A72EB20241}" srcOrd="0" destOrd="0" parTransId="{C27273BF-114C-49CF-BB84-5B7668AD6331}" sibTransId="{BA8625C8-4EFE-41E2-8B21-0CB8C378AA0E}"/>
    <dgm:cxn modelId="{C6BDDADC-4ECB-436C-A10E-28F1D56325ED}" srcId="{3CF777A9-E6B1-4617-9C5F-8784582C1780}" destId="{32F990A3-E32D-4B4B-B5FC-DAC50A68133E}" srcOrd="4" destOrd="0" parTransId="{EE372A66-02F5-4CBE-9EC2-5652E0A197DD}" sibTransId="{269531B0-E89A-4B8C-83FB-A1D17F455362}"/>
    <dgm:cxn modelId="{EB805BE5-D670-4D71-9D87-CECE6065614C}" srcId="{35F54E49-42EF-416E-B5BB-83E5481C2948}" destId="{25C09A93-FB0C-4BA0-A231-0BA6A4672BD8}" srcOrd="0" destOrd="0" parTransId="{4F278AEB-C50C-4F0F-8FF1-E731E55F5780}" sibTransId="{934FDB2D-2C7E-4C57-A066-2B05A521AA06}"/>
    <dgm:cxn modelId="{BD25B7E6-6EE9-4A9D-A754-C89A9A452161}" type="presOf" srcId="{7B415E45-2876-432B-B1C9-45AAD34F31C9}" destId="{023601B5-516F-420D-9793-9426E08F3386}" srcOrd="0" destOrd="0" presId="urn:microsoft.com/office/officeart/2016/7/layout/HorizontalActionList"/>
    <dgm:cxn modelId="{095410FE-EF59-4D98-B0C1-688BA0F5F30C}" srcId="{32F990A3-E32D-4B4B-B5FC-DAC50A68133E}" destId="{8EF9B28A-05A6-44F0-A4BC-21AACB1FD40A}" srcOrd="0" destOrd="0" parTransId="{3569641F-35A5-4285-AE36-65AABC6545C3}" sibTransId="{0F577408-1776-4695-ACD7-06ACCD78843E}"/>
    <dgm:cxn modelId="{11E2D1C7-3E37-4482-9B19-01897AC6BFC0}" type="presParOf" srcId="{C6B44A35-200E-427A-A279-756A1BBB0953}" destId="{9A6F461E-BD66-451A-A790-658DA0CBBFE1}" srcOrd="0" destOrd="0" presId="urn:microsoft.com/office/officeart/2016/7/layout/HorizontalActionList"/>
    <dgm:cxn modelId="{8F579702-35E3-43DF-A6DC-7A66B7445A76}" type="presParOf" srcId="{9A6F461E-BD66-451A-A790-658DA0CBBFE1}" destId="{76186558-A3C8-4273-ACED-D401754BCB40}" srcOrd="0" destOrd="0" presId="urn:microsoft.com/office/officeart/2016/7/layout/HorizontalActionList"/>
    <dgm:cxn modelId="{DEF3C3AB-60EE-4AB9-82B6-22651622ACF4}" type="presParOf" srcId="{9A6F461E-BD66-451A-A790-658DA0CBBFE1}" destId="{3187AF0C-A324-41FB-80DB-CAE832116B88}" srcOrd="1" destOrd="0" presId="urn:microsoft.com/office/officeart/2016/7/layout/HorizontalActionList"/>
    <dgm:cxn modelId="{FB995741-A3CB-4155-B735-19CBDA907E84}" type="presParOf" srcId="{C6B44A35-200E-427A-A279-756A1BBB0953}" destId="{9CDD4BD9-9C3E-432C-AD5B-23975F485D61}" srcOrd="1" destOrd="0" presId="urn:microsoft.com/office/officeart/2016/7/layout/HorizontalActionList"/>
    <dgm:cxn modelId="{DC7E18D7-D349-4BC0-8568-346EF272392A}" type="presParOf" srcId="{C6B44A35-200E-427A-A279-756A1BBB0953}" destId="{B5E94129-DB8C-45BE-9944-49540A228A48}" srcOrd="2" destOrd="0" presId="urn:microsoft.com/office/officeart/2016/7/layout/HorizontalActionList"/>
    <dgm:cxn modelId="{04CF872A-82A5-443F-AE6F-B8DD9880A6E0}" type="presParOf" srcId="{B5E94129-DB8C-45BE-9944-49540A228A48}" destId="{B05A0CB7-230B-448C-A19B-76AE2E99BAE3}" srcOrd="0" destOrd="0" presId="urn:microsoft.com/office/officeart/2016/7/layout/HorizontalActionList"/>
    <dgm:cxn modelId="{99A0775D-92D1-45A9-A2F1-B4A1DD0155E4}" type="presParOf" srcId="{B5E94129-DB8C-45BE-9944-49540A228A48}" destId="{023601B5-516F-420D-9793-9426E08F3386}" srcOrd="1" destOrd="0" presId="urn:microsoft.com/office/officeart/2016/7/layout/HorizontalActionList"/>
    <dgm:cxn modelId="{9C2D8F99-122F-49EC-A9C5-F6019978D739}" type="presParOf" srcId="{C6B44A35-200E-427A-A279-756A1BBB0953}" destId="{9516B461-8E13-4C86-8A12-3B1B2FAF8A5C}" srcOrd="3" destOrd="0" presId="urn:microsoft.com/office/officeart/2016/7/layout/HorizontalActionList"/>
    <dgm:cxn modelId="{07152B39-06C1-4281-A7A8-BBB9AC2675B9}" type="presParOf" srcId="{C6B44A35-200E-427A-A279-756A1BBB0953}" destId="{CA99F2C4-BEA0-4CA5-87D1-BA86B5F509AB}" srcOrd="4" destOrd="0" presId="urn:microsoft.com/office/officeart/2016/7/layout/HorizontalActionList"/>
    <dgm:cxn modelId="{21A1EDED-E897-4317-A6F8-0737379F3540}" type="presParOf" srcId="{CA99F2C4-BEA0-4CA5-87D1-BA86B5F509AB}" destId="{1DE66308-DC79-450A-940D-8099CDD5465D}" srcOrd="0" destOrd="0" presId="urn:microsoft.com/office/officeart/2016/7/layout/HorizontalActionList"/>
    <dgm:cxn modelId="{3F2AAE8D-6C10-4CC7-81D0-E52B7818FBF5}" type="presParOf" srcId="{CA99F2C4-BEA0-4CA5-87D1-BA86B5F509AB}" destId="{68F131F6-EA93-4F22-91DA-B2C4B76B804D}" srcOrd="1" destOrd="0" presId="urn:microsoft.com/office/officeart/2016/7/layout/HorizontalActionList"/>
    <dgm:cxn modelId="{EA2ED694-7DEF-4A41-89C7-9E08D3944FD4}" type="presParOf" srcId="{C6B44A35-200E-427A-A279-756A1BBB0953}" destId="{113B119B-3297-486F-A9E5-486DDEE4A8E0}" srcOrd="5" destOrd="0" presId="urn:microsoft.com/office/officeart/2016/7/layout/HorizontalActionList"/>
    <dgm:cxn modelId="{6AE25DA6-6F69-46F7-87F6-821DD1E20A0C}" type="presParOf" srcId="{C6B44A35-200E-427A-A279-756A1BBB0953}" destId="{11D5B368-81CB-4F6B-8937-E6E36E0005C9}" srcOrd="6" destOrd="0" presId="urn:microsoft.com/office/officeart/2016/7/layout/HorizontalActionList"/>
    <dgm:cxn modelId="{6C3C0054-1E07-4186-A8C0-860C2823A3B7}" type="presParOf" srcId="{11D5B368-81CB-4F6B-8937-E6E36E0005C9}" destId="{F9CFD7B6-9E01-49C8-9D8D-7707BEC73F17}" srcOrd="0" destOrd="0" presId="urn:microsoft.com/office/officeart/2016/7/layout/HorizontalActionList"/>
    <dgm:cxn modelId="{B814BD81-46BF-40A7-8477-E60B7C97AE97}" type="presParOf" srcId="{11D5B368-81CB-4F6B-8937-E6E36E0005C9}" destId="{DF3C9E32-EB08-49D2-B090-04614E984EA3}" srcOrd="1" destOrd="0" presId="urn:microsoft.com/office/officeart/2016/7/layout/HorizontalActionList"/>
    <dgm:cxn modelId="{956612FD-F0DC-481E-9631-DF50EEF2D1DC}" type="presParOf" srcId="{C6B44A35-200E-427A-A279-756A1BBB0953}" destId="{E25CC44A-0C37-4D5D-B479-09E54FFA51F3}" srcOrd="7" destOrd="0" presId="urn:microsoft.com/office/officeart/2016/7/layout/HorizontalActionList"/>
    <dgm:cxn modelId="{85DD9B64-F1F2-433C-A4CF-614E6347FC02}" type="presParOf" srcId="{C6B44A35-200E-427A-A279-756A1BBB0953}" destId="{55720D58-CB18-4170-87B3-58D78795E43F}" srcOrd="8" destOrd="0" presId="urn:microsoft.com/office/officeart/2016/7/layout/HorizontalActionList"/>
    <dgm:cxn modelId="{B135A704-4EED-4CB3-B85F-B321C85299CC}" type="presParOf" srcId="{55720D58-CB18-4170-87B3-58D78795E43F}" destId="{8AAD33F6-F7C2-4299-AF64-03E6B1DEFE11}" srcOrd="0" destOrd="0" presId="urn:microsoft.com/office/officeart/2016/7/layout/HorizontalActionList"/>
    <dgm:cxn modelId="{C705127B-2421-4DC1-9F78-F5D749CEAC42}" type="presParOf" srcId="{55720D58-CB18-4170-87B3-58D78795E43F}" destId="{2AF1E4F4-CCF1-444D-874E-8760CCAC921E}" srcOrd="1" destOrd="0" presId="urn:microsoft.com/office/officeart/2016/7/layout/HorizontalAction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83A2A63E-F351-479E-9FFD-87FD3706C316}" type="doc">
      <dgm:prSet loTypeId="urn:microsoft.com/office/officeart/2018/5/layout/IconCircleLabelList" loCatId="icon" qsTypeId="urn:microsoft.com/office/officeart/2005/8/quickstyle/simple1" qsCatId="simple" csTypeId="urn:microsoft.com/office/officeart/2018/5/colors/Iconchunking_neutralicon_colorful1" csCatId="colorful" phldr="1"/>
      <dgm:spPr/>
      <dgm:t>
        <a:bodyPr/>
        <a:lstStyle/>
        <a:p>
          <a:endParaRPr lang="en-US"/>
        </a:p>
      </dgm:t>
    </dgm:pt>
    <dgm:pt modelId="{6FB6EE42-1B87-4018-990A-7BA5CC75959A}">
      <dgm:prSet custT="1"/>
      <dgm:spPr/>
      <dgm:t>
        <a:bodyPr/>
        <a:lstStyle/>
        <a:p>
          <a:pPr>
            <a:defRPr cap="all"/>
          </a:pPr>
          <a:r>
            <a:rPr lang="en-US" sz="1600" b="1" i="0" dirty="0">
              <a:latin typeface="Arial" panose="020B0604020202020204" pitchFamily="34" charset="0"/>
              <a:cs typeface="Arial" panose="020B0604020202020204" pitchFamily="34" charset="0"/>
            </a:rPr>
            <a:t>Conduct/</a:t>
          </a:r>
        </a:p>
        <a:p>
          <a:pPr>
            <a:defRPr cap="all"/>
          </a:pPr>
          <a:r>
            <a:rPr lang="en-US" sz="1600" b="1" i="0" dirty="0">
              <a:latin typeface="Arial" panose="020B0604020202020204" pitchFamily="34" charset="0"/>
              <a:cs typeface="Arial" panose="020B0604020202020204" pitchFamily="34" charset="0"/>
            </a:rPr>
            <a:t>Document knowing someone will be reviewing and will understand what has occurred</a:t>
          </a:r>
        </a:p>
      </dgm:t>
    </dgm:pt>
    <dgm:pt modelId="{21559038-62E9-46C6-AD3D-958CC0F49765}" type="parTrans" cxnId="{533FA80B-7ACB-4AE2-B86C-B2F4EBE82E30}">
      <dgm:prSet/>
      <dgm:spPr/>
      <dgm:t>
        <a:bodyPr/>
        <a:lstStyle/>
        <a:p>
          <a:endParaRPr lang="en-US" sz="1600" b="1" i="0">
            <a:latin typeface="Arial" panose="020B0604020202020204" pitchFamily="34" charset="0"/>
            <a:cs typeface="Arial" panose="020B0604020202020204" pitchFamily="34" charset="0"/>
          </a:endParaRPr>
        </a:p>
      </dgm:t>
    </dgm:pt>
    <dgm:pt modelId="{28D51163-50EE-4146-838A-78E9379DC5D3}" type="sibTrans" cxnId="{533FA80B-7ACB-4AE2-B86C-B2F4EBE82E30}">
      <dgm:prSet/>
      <dgm:spPr/>
      <dgm:t>
        <a:bodyPr/>
        <a:lstStyle/>
        <a:p>
          <a:endParaRPr lang="en-US" sz="1600" b="1" i="0">
            <a:latin typeface="Arial" panose="020B0604020202020204" pitchFamily="34" charset="0"/>
            <a:cs typeface="Arial" panose="020B0604020202020204" pitchFamily="34" charset="0"/>
          </a:endParaRPr>
        </a:p>
      </dgm:t>
    </dgm:pt>
    <dgm:pt modelId="{9E952BB7-A607-47B7-86F7-BD7DB4F4AFEA}">
      <dgm:prSet custT="1"/>
      <dgm:spPr/>
      <dgm:t>
        <a:bodyPr/>
        <a:lstStyle/>
        <a:p>
          <a:pPr>
            <a:defRPr cap="all"/>
          </a:pPr>
          <a:r>
            <a:rPr lang="en-US" sz="1600" b="1" i="0">
              <a:latin typeface="Arial" panose="020B0604020202020204" pitchFamily="34" charset="0"/>
              <a:cs typeface="Arial" panose="020B0604020202020204" pitchFamily="34" charset="0"/>
            </a:rPr>
            <a:t>Prepare for the Visit</a:t>
          </a:r>
        </a:p>
      </dgm:t>
    </dgm:pt>
    <dgm:pt modelId="{398F0C8B-162A-4EE1-AADE-4559D4BB2C20}" type="parTrans" cxnId="{DECD3B0A-F383-4242-A716-C7D192F1014A}">
      <dgm:prSet/>
      <dgm:spPr/>
      <dgm:t>
        <a:bodyPr/>
        <a:lstStyle/>
        <a:p>
          <a:endParaRPr lang="en-US" sz="1600" b="1" i="0">
            <a:latin typeface="Arial" panose="020B0604020202020204" pitchFamily="34" charset="0"/>
            <a:cs typeface="Arial" panose="020B0604020202020204" pitchFamily="34" charset="0"/>
          </a:endParaRPr>
        </a:p>
      </dgm:t>
    </dgm:pt>
    <dgm:pt modelId="{7D13FCAB-B2E2-49F1-865D-B7D75596FC53}" type="sibTrans" cxnId="{DECD3B0A-F383-4242-A716-C7D192F1014A}">
      <dgm:prSet/>
      <dgm:spPr/>
      <dgm:t>
        <a:bodyPr/>
        <a:lstStyle/>
        <a:p>
          <a:endParaRPr lang="en-US" sz="1600" b="1" i="0">
            <a:latin typeface="Arial" panose="020B0604020202020204" pitchFamily="34" charset="0"/>
            <a:cs typeface="Arial" panose="020B0604020202020204" pitchFamily="34" charset="0"/>
          </a:endParaRPr>
        </a:p>
      </dgm:t>
    </dgm:pt>
    <dgm:pt modelId="{E9AD01D7-9528-4403-87E9-13D2890A8624}">
      <dgm:prSet custT="1"/>
      <dgm:spPr/>
      <dgm:t>
        <a:bodyPr/>
        <a:lstStyle/>
        <a:p>
          <a:pPr>
            <a:defRPr cap="all"/>
          </a:pPr>
          <a:r>
            <a:rPr lang="en-US" sz="1600" b="1" i="0">
              <a:latin typeface="Arial" panose="020B0604020202020204" pitchFamily="34" charset="0"/>
              <a:cs typeface="Arial" panose="020B0604020202020204" pitchFamily="34" charset="0"/>
            </a:rPr>
            <a:t>Keep up to date, enter data in a timely manner</a:t>
          </a:r>
        </a:p>
      </dgm:t>
    </dgm:pt>
    <dgm:pt modelId="{85C62F88-E5AC-45E8-886A-540A0966D3BA}" type="parTrans" cxnId="{CFB9EFD8-66C2-4D69-8D56-E409A68BD6EE}">
      <dgm:prSet/>
      <dgm:spPr/>
      <dgm:t>
        <a:bodyPr/>
        <a:lstStyle/>
        <a:p>
          <a:endParaRPr lang="en-US" sz="1600" b="1" i="0">
            <a:latin typeface="Arial" panose="020B0604020202020204" pitchFamily="34" charset="0"/>
            <a:cs typeface="Arial" panose="020B0604020202020204" pitchFamily="34" charset="0"/>
          </a:endParaRPr>
        </a:p>
      </dgm:t>
    </dgm:pt>
    <dgm:pt modelId="{594E9C65-634A-4F4A-AC69-CAB78E1E9C52}" type="sibTrans" cxnId="{CFB9EFD8-66C2-4D69-8D56-E409A68BD6EE}">
      <dgm:prSet/>
      <dgm:spPr/>
      <dgm:t>
        <a:bodyPr/>
        <a:lstStyle/>
        <a:p>
          <a:endParaRPr lang="en-US" sz="1600" b="1" i="0">
            <a:latin typeface="Arial" panose="020B0604020202020204" pitchFamily="34" charset="0"/>
            <a:cs typeface="Arial" panose="020B0604020202020204" pitchFamily="34" charset="0"/>
          </a:endParaRPr>
        </a:p>
      </dgm:t>
    </dgm:pt>
    <dgm:pt modelId="{036DE340-437C-4180-9C09-56FB0606A782}">
      <dgm:prSet custT="1"/>
      <dgm:spPr/>
      <dgm:t>
        <a:bodyPr/>
        <a:lstStyle/>
        <a:p>
          <a:pPr>
            <a:defRPr cap="all"/>
          </a:pPr>
          <a:r>
            <a:rPr lang="en-US" sz="1600" b="1" i="0" dirty="0">
              <a:latin typeface="Arial" panose="020B0604020202020204" pitchFamily="34" charset="0"/>
              <a:cs typeface="Arial" panose="020B0604020202020204" pitchFamily="34" charset="0"/>
            </a:rPr>
            <a:t>Demonstrate flexibility in scheduling dates when possible</a:t>
          </a:r>
        </a:p>
      </dgm:t>
    </dgm:pt>
    <dgm:pt modelId="{D3A0DED1-C379-4C2D-89EC-9C07790ACB60}" type="parTrans" cxnId="{186810D5-A6E1-49F7-9315-4176587F9CB0}">
      <dgm:prSet/>
      <dgm:spPr/>
      <dgm:t>
        <a:bodyPr/>
        <a:lstStyle/>
        <a:p>
          <a:endParaRPr lang="en-US" sz="1600" b="1" i="0">
            <a:latin typeface="Arial" panose="020B0604020202020204" pitchFamily="34" charset="0"/>
            <a:cs typeface="Arial" panose="020B0604020202020204" pitchFamily="34" charset="0"/>
          </a:endParaRPr>
        </a:p>
      </dgm:t>
    </dgm:pt>
    <dgm:pt modelId="{F35AD145-5E76-4B5E-9E29-7E896690635A}" type="sibTrans" cxnId="{186810D5-A6E1-49F7-9315-4176587F9CB0}">
      <dgm:prSet/>
      <dgm:spPr/>
      <dgm:t>
        <a:bodyPr/>
        <a:lstStyle/>
        <a:p>
          <a:endParaRPr lang="en-US" sz="1600" b="1" i="0">
            <a:latin typeface="Arial" panose="020B0604020202020204" pitchFamily="34" charset="0"/>
            <a:cs typeface="Arial" panose="020B0604020202020204" pitchFamily="34" charset="0"/>
          </a:endParaRPr>
        </a:p>
      </dgm:t>
    </dgm:pt>
    <dgm:pt modelId="{D65717C0-57C5-4AC2-BC15-6EC5D9AB387C}">
      <dgm:prSet custT="1"/>
      <dgm:spPr/>
      <dgm:t>
        <a:bodyPr/>
        <a:lstStyle/>
        <a:p>
          <a:pPr>
            <a:defRPr cap="all"/>
          </a:pPr>
          <a:r>
            <a:rPr lang="en-US" sz="1600" b="1" i="0" dirty="0">
              <a:latin typeface="Arial" panose="020B0604020202020204" pitchFamily="34" charset="0"/>
              <a:cs typeface="Arial" panose="020B0604020202020204" pitchFamily="34" charset="0"/>
            </a:rPr>
            <a:t>Communicate with the Site Staff/Monitor</a:t>
          </a:r>
        </a:p>
      </dgm:t>
    </dgm:pt>
    <dgm:pt modelId="{6C2C4CBA-1921-43E0-9837-1DECB92C0E98}" type="parTrans" cxnId="{691AC4DE-70E5-4008-856D-971310A351FD}">
      <dgm:prSet/>
      <dgm:spPr/>
      <dgm:t>
        <a:bodyPr/>
        <a:lstStyle/>
        <a:p>
          <a:endParaRPr lang="en-US" sz="1600" b="1" i="0">
            <a:latin typeface="Arial" panose="020B0604020202020204" pitchFamily="34" charset="0"/>
            <a:cs typeface="Arial" panose="020B0604020202020204" pitchFamily="34" charset="0"/>
          </a:endParaRPr>
        </a:p>
      </dgm:t>
    </dgm:pt>
    <dgm:pt modelId="{84719897-5C68-4CED-81A4-9A9302D9C0BE}" type="sibTrans" cxnId="{691AC4DE-70E5-4008-856D-971310A351FD}">
      <dgm:prSet/>
      <dgm:spPr/>
      <dgm:t>
        <a:bodyPr/>
        <a:lstStyle/>
        <a:p>
          <a:endParaRPr lang="en-US" sz="1600" b="1" i="0">
            <a:latin typeface="Arial" panose="020B0604020202020204" pitchFamily="34" charset="0"/>
            <a:cs typeface="Arial" panose="020B0604020202020204" pitchFamily="34" charset="0"/>
          </a:endParaRPr>
        </a:p>
      </dgm:t>
    </dgm:pt>
    <dgm:pt modelId="{5DEAB01E-09A6-4CC1-8503-8D495BF82C97}">
      <dgm:prSet custT="1"/>
      <dgm:spPr/>
      <dgm:t>
        <a:bodyPr/>
        <a:lstStyle/>
        <a:p>
          <a:pPr>
            <a:defRPr cap="all"/>
          </a:pPr>
          <a:r>
            <a:rPr lang="en-US" sz="1600" b="1" i="0">
              <a:latin typeface="Arial" panose="020B0604020202020204" pitchFamily="34" charset="0"/>
              <a:cs typeface="Arial" panose="020B0604020202020204" pitchFamily="34" charset="0"/>
            </a:rPr>
            <a:t>Complete action items from previous monitoring visits as soon as possible</a:t>
          </a:r>
        </a:p>
      </dgm:t>
    </dgm:pt>
    <dgm:pt modelId="{CC288216-8385-46E7-B4A2-F420A3D6F812}" type="parTrans" cxnId="{A0670397-6DBC-470D-A9F2-0C00F4D4BAC4}">
      <dgm:prSet/>
      <dgm:spPr/>
      <dgm:t>
        <a:bodyPr/>
        <a:lstStyle/>
        <a:p>
          <a:endParaRPr lang="en-US" sz="1600" b="1" i="0">
            <a:latin typeface="Arial" panose="020B0604020202020204" pitchFamily="34" charset="0"/>
            <a:cs typeface="Arial" panose="020B0604020202020204" pitchFamily="34" charset="0"/>
          </a:endParaRPr>
        </a:p>
      </dgm:t>
    </dgm:pt>
    <dgm:pt modelId="{BAF3CEB6-EE30-42F1-8F79-AAD6C42E5594}" type="sibTrans" cxnId="{A0670397-6DBC-470D-A9F2-0C00F4D4BAC4}">
      <dgm:prSet/>
      <dgm:spPr/>
      <dgm:t>
        <a:bodyPr/>
        <a:lstStyle/>
        <a:p>
          <a:endParaRPr lang="en-US" sz="1600" b="1" i="0">
            <a:latin typeface="Arial" panose="020B0604020202020204" pitchFamily="34" charset="0"/>
            <a:cs typeface="Arial" panose="020B0604020202020204" pitchFamily="34" charset="0"/>
          </a:endParaRPr>
        </a:p>
      </dgm:t>
    </dgm:pt>
    <dgm:pt modelId="{9B9E4CFB-4DCA-42CF-88C3-472E02264618}">
      <dgm:prSet custT="1"/>
      <dgm:spPr/>
      <dgm:t>
        <a:bodyPr/>
        <a:lstStyle/>
        <a:p>
          <a:pPr>
            <a:defRPr cap="all"/>
          </a:pPr>
          <a:r>
            <a:rPr lang="en-US" sz="1600" b="1" i="0" dirty="0">
              <a:latin typeface="Arial" panose="020B0604020202020204" pitchFamily="34" charset="0"/>
              <a:cs typeface="Arial" panose="020B0604020202020204" pitchFamily="34" charset="0"/>
            </a:rPr>
            <a:t>Answer queries in a timely fashion, preferably within 24 hours</a:t>
          </a:r>
        </a:p>
      </dgm:t>
    </dgm:pt>
    <dgm:pt modelId="{863D197A-0D4A-4477-8571-340C9687F74D}" type="parTrans" cxnId="{E08C56C4-7351-4E11-A406-3B37EEE5A45D}">
      <dgm:prSet/>
      <dgm:spPr/>
      <dgm:t>
        <a:bodyPr/>
        <a:lstStyle/>
        <a:p>
          <a:endParaRPr lang="en-US" sz="1600" b="1" i="0">
            <a:latin typeface="Arial" panose="020B0604020202020204" pitchFamily="34" charset="0"/>
            <a:cs typeface="Arial" panose="020B0604020202020204" pitchFamily="34" charset="0"/>
          </a:endParaRPr>
        </a:p>
      </dgm:t>
    </dgm:pt>
    <dgm:pt modelId="{DD68C741-DA3F-42F4-9EE2-19E9422E637F}" type="sibTrans" cxnId="{E08C56C4-7351-4E11-A406-3B37EEE5A45D}">
      <dgm:prSet/>
      <dgm:spPr/>
      <dgm:t>
        <a:bodyPr/>
        <a:lstStyle/>
        <a:p>
          <a:endParaRPr lang="en-US" sz="1600" b="1" i="0">
            <a:latin typeface="Arial" panose="020B0604020202020204" pitchFamily="34" charset="0"/>
            <a:cs typeface="Arial" panose="020B0604020202020204" pitchFamily="34" charset="0"/>
          </a:endParaRPr>
        </a:p>
      </dgm:t>
    </dgm:pt>
    <dgm:pt modelId="{40ED5E9C-4A7B-4FAA-A9A6-832BA72094B7}" type="pres">
      <dgm:prSet presAssocID="{83A2A63E-F351-479E-9FFD-87FD3706C316}" presName="root" presStyleCnt="0">
        <dgm:presLayoutVars>
          <dgm:dir/>
          <dgm:resizeHandles val="exact"/>
        </dgm:presLayoutVars>
      </dgm:prSet>
      <dgm:spPr/>
    </dgm:pt>
    <dgm:pt modelId="{9217A902-F9C8-4A87-8EC2-8010F4DCD5F1}" type="pres">
      <dgm:prSet presAssocID="{6FB6EE42-1B87-4018-990A-7BA5CC75959A}" presName="compNode" presStyleCnt="0"/>
      <dgm:spPr/>
    </dgm:pt>
    <dgm:pt modelId="{DE320F90-AC19-481E-9D4C-951A242F22E8}" type="pres">
      <dgm:prSet presAssocID="{6FB6EE42-1B87-4018-990A-7BA5CC75959A}" presName="iconBgRect" presStyleLbl="bgShp" presStyleIdx="0" presStyleCnt="7"/>
      <dgm:spPr/>
    </dgm:pt>
    <dgm:pt modelId="{7998B661-89FF-4FB9-824C-AEB9E9FC643B}" type="pres">
      <dgm:prSet presAssocID="{6FB6EE42-1B87-4018-990A-7BA5CC75959A}" presName="iconRect" presStyleLbl="node1" presStyleIdx="0" presStyleCnt="7"/>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Head with Gears"/>
        </a:ext>
      </dgm:extLst>
    </dgm:pt>
    <dgm:pt modelId="{36C3F94B-45A0-4AF7-B203-CAAB7B0AD96D}" type="pres">
      <dgm:prSet presAssocID="{6FB6EE42-1B87-4018-990A-7BA5CC75959A}" presName="spaceRect" presStyleCnt="0"/>
      <dgm:spPr/>
    </dgm:pt>
    <dgm:pt modelId="{09177098-F71C-4452-BA8D-18E52F25C0D0}" type="pres">
      <dgm:prSet presAssocID="{6FB6EE42-1B87-4018-990A-7BA5CC75959A}" presName="textRect" presStyleLbl="revTx" presStyleIdx="0" presStyleCnt="7">
        <dgm:presLayoutVars>
          <dgm:chMax val="1"/>
          <dgm:chPref val="1"/>
        </dgm:presLayoutVars>
      </dgm:prSet>
      <dgm:spPr/>
    </dgm:pt>
    <dgm:pt modelId="{5CF8C5F3-4EDC-48F2-91A3-FFC26E76ADBA}" type="pres">
      <dgm:prSet presAssocID="{28D51163-50EE-4146-838A-78E9379DC5D3}" presName="sibTrans" presStyleCnt="0"/>
      <dgm:spPr/>
    </dgm:pt>
    <dgm:pt modelId="{E5B177A5-A968-48C5-A2B2-F266CB56813F}" type="pres">
      <dgm:prSet presAssocID="{9E952BB7-A607-47B7-86F7-BD7DB4F4AFEA}" presName="compNode" presStyleCnt="0"/>
      <dgm:spPr/>
    </dgm:pt>
    <dgm:pt modelId="{82A5765B-EA3B-4309-86CD-15140BA22A38}" type="pres">
      <dgm:prSet presAssocID="{9E952BB7-A607-47B7-86F7-BD7DB4F4AFEA}" presName="iconBgRect" presStyleLbl="bgShp" presStyleIdx="1" presStyleCnt="7"/>
      <dgm:spPr/>
    </dgm:pt>
    <dgm:pt modelId="{B04522A7-D3BD-4B58-AB43-F08FE071B456}" type="pres">
      <dgm:prSet presAssocID="{9E952BB7-A607-47B7-86F7-BD7DB4F4AFEA}" presName="iconRect" presStyleLbl="node1" presStyleIdx="1" presStyleCnt="7"/>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Magnifying glass"/>
        </a:ext>
      </dgm:extLst>
    </dgm:pt>
    <dgm:pt modelId="{16473481-4D78-4E9E-BC24-220576B889F6}" type="pres">
      <dgm:prSet presAssocID="{9E952BB7-A607-47B7-86F7-BD7DB4F4AFEA}" presName="spaceRect" presStyleCnt="0"/>
      <dgm:spPr/>
    </dgm:pt>
    <dgm:pt modelId="{EDF0E35F-DA92-4D8C-ABDD-88BB804A4F63}" type="pres">
      <dgm:prSet presAssocID="{9E952BB7-A607-47B7-86F7-BD7DB4F4AFEA}" presName="textRect" presStyleLbl="revTx" presStyleIdx="1" presStyleCnt="7">
        <dgm:presLayoutVars>
          <dgm:chMax val="1"/>
          <dgm:chPref val="1"/>
        </dgm:presLayoutVars>
      </dgm:prSet>
      <dgm:spPr/>
    </dgm:pt>
    <dgm:pt modelId="{C1E09DE8-627C-4368-9722-A5C21DB82688}" type="pres">
      <dgm:prSet presAssocID="{7D13FCAB-B2E2-49F1-865D-B7D75596FC53}" presName="sibTrans" presStyleCnt="0"/>
      <dgm:spPr/>
    </dgm:pt>
    <dgm:pt modelId="{922280BE-D698-4118-9554-97E5C6CBBBE6}" type="pres">
      <dgm:prSet presAssocID="{E9AD01D7-9528-4403-87E9-13D2890A8624}" presName="compNode" presStyleCnt="0"/>
      <dgm:spPr/>
    </dgm:pt>
    <dgm:pt modelId="{CDDB679C-60B4-4817-A78D-EDEB8411F381}" type="pres">
      <dgm:prSet presAssocID="{E9AD01D7-9528-4403-87E9-13D2890A8624}" presName="iconBgRect" presStyleLbl="bgShp" presStyleIdx="2" presStyleCnt="7"/>
      <dgm:spPr/>
    </dgm:pt>
    <dgm:pt modelId="{57EE160E-632A-4B2B-AFDC-4CD2736C911E}" type="pres">
      <dgm:prSet presAssocID="{E9AD01D7-9528-4403-87E9-13D2890A8624}" presName="iconRect" presStyleLbl="node1" presStyleIdx="2" presStyleCnt="7"/>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Daily Calendar"/>
        </a:ext>
      </dgm:extLst>
    </dgm:pt>
    <dgm:pt modelId="{9AFD81C0-FDA0-4670-823F-A821F9831185}" type="pres">
      <dgm:prSet presAssocID="{E9AD01D7-9528-4403-87E9-13D2890A8624}" presName="spaceRect" presStyleCnt="0"/>
      <dgm:spPr/>
    </dgm:pt>
    <dgm:pt modelId="{EE19DD49-1551-4B6D-B836-BAE5D1BA78E2}" type="pres">
      <dgm:prSet presAssocID="{E9AD01D7-9528-4403-87E9-13D2890A8624}" presName="textRect" presStyleLbl="revTx" presStyleIdx="2" presStyleCnt="7">
        <dgm:presLayoutVars>
          <dgm:chMax val="1"/>
          <dgm:chPref val="1"/>
        </dgm:presLayoutVars>
      </dgm:prSet>
      <dgm:spPr/>
    </dgm:pt>
    <dgm:pt modelId="{75E013F3-665E-45EA-8797-4F2D34D6039A}" type="pres">
      <dgm:prSet presAssocID="{594E9C65-634A-4F4A-AC69-CAB78E1E9C52}" presName="sibTrans" presStyleCnt="0"/>
      <dgm:spPr/>
    </dgm:pt>
    <dgm:pt modelId="{A240A0E1-5974-4A27-A4C2-649F26A8964C}" type="pres">
      <dgm:prSet presAssocID="{036DE340-437C-4180-9C09-56FB0606A782}" presName="compNode" presStyleCnt="0"/>
      <dgm:spPr/>
    </dgm:pt>
    <dgm:pt modelId="{9D2314C1-5CBF-4AFB-9A68-F38715AB0CCE}" type="pres">
      <dgm:prSet presAssocID="{036DE340-437C-4180-9C09-56FB0606A782}" presName="iconBgRect" presStyleLbl="bgShp" presStyleIdx="3" presStyleCnt="7"/>
      <dgm:spPr/>
    </dgm:pt>
    <dgm:pt modelId="{A89527D1-CBF2-47AE-822E-5BADB0A43657}" type="pres">
      <dgm:prSet presAssocID="{036DE340-437C-4180-9C09-56FB0606A782}" presName="iconRect" presStyleLbl="node1" presStyleIdx="3" presStyleCnt="7"/>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Monthly calendar"/>
        </a:ext>
      </dgm:extLst>
    </dgm:pt>
    <dgm:pt modelId="{05D3F5E2-8A77-41E9-8ED9-9FA38F856C74}" type="pres">
      <dgm:prSet presAssocID="{036DE340-437C-4180-9C09-56FB0606A782}" presName="spaceRect" presStyleCnt="0"/>
      <dgm:spPr/>
    </dgm:pt>
    <dgm:pt modelId="{33E64437-1CE3-4D27-8D8D-7B784E4E4760}" type="pres">
      <dgm:prSet presAssocID="{036DE340-437C-4180-9C09-56FB0606A782}" presName="textRect" presStyleLbl="revTx" presStyleIdx="3" presStyleCnt="7" custScaleX="151898" custScaleY="107956" custLinFactNeighborX="-4975" custLinFactNeighborY="4123">
        <dgm:presLayoutVars>
          <dgm:chMax val="1"/>
          <dgm:chPref val="1"/>
        </dgm:presLayoutVars>
      </dgm:prSet>
      <dgm:spPr/>
    </dgm:pt>
    <dgm:pt modelId="{2A2AF3B1-ACCC-4EE3-ADC8-7F9E3EAD7DA1}" type="pres">
      <dgm:prSet presAssocID="{F35AD145-5E76-4B5E-9E29-7E896690635A}" presName="sibTrans" presStyleCnt="0"/>
      <dgm:spPr/>
    </dgm:pt>
    <dgm:pt modelId="{CE30F02F-DA03-4736-84C4-3A319E3FA23A}" type="pres">
      <dgm:prSet presAssocID="{D65717C0-57C5-4AC2-BC15-6EC5D9AB387C}" presName="compNode" presStyleCnt="0"/>
      <dgm:spPr/>
    </dgm:pt>
    <dgm:pt modelId="{D12E7D29-C52A-4254-BD86-83CC6DF89D0F}" type="pres">
      <dgm:prSet presAssocID="{D65717C0-57C5-4AC2-BC15-6EC5D9AB387C}" presName="iconBgRect" presStyleLbl="bgShp" presStyleIdx="4" presStyleCnt="7"/>
      <dgm:spPr/>
    </dgm:pt>
    <dgm:pt modelId="{CB6EC6CA-1776-40A0-9EE6-0FADED0308FB}" type="pres">
      <dgm:prSet presAssocID="{D65717C0-57C5-4AC2-BC15-6EC5D9AB387C}" presName="iconRect" presStyleLbl="node1" presStyleIdx="4" presStyleCnt="7"/>
      <dgm:spPr>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a:noFill/>
        </a:ln>
      </dgm:spPr>
      <dgm:extLst>
        <a:ext uri="{E40237B7-FDA0-4F09-8148-C483321AD2D9}">
          <dgm14:cNvPr xmlns:dgm14="http://schemas.microsoft.com/office/drawing/2010/diagram" id="0" name="" descr="User Network"/>
        </a:ext>
      </dgm:extLst>
    </dgm:pt>
    <dgm:pt modelId="{10CF88DE-402B-4EC7-8432-1660F256CF54}" type="pres">
      <dgm:prSet presAssocID="{D65717C0-57C5-4AC2-BC15-6EC5D9AB387C}" presName="spaceRect" presStyleCnt="0"/>
      <dgm:spPr/>
    </dgm:pt>
    <dgm:pt modelId="{03F3ADBE-FEB3-4EA4-8752-1B7EF17860AC}" type="pres">
      <dgm:prSet presAssocID="{D65717C0-57C5-4AC2-BC15-6EC5D9AB387C}" presName="textRect" presStyleLbl="revTx" presStyleIdx="4" presStyleCnt="7" custScaleX="128519">
        <dgm:presLayoutVars>
          <dgm:chMax val="1"/>
          <dgm:chPref val="1"/>
        </dgm:presLayoutVars>
      </dgm:prSet>
      <dgm:spPr/>
    </dgm:pt>
    <dgm:pt modelId="{80C629D8-1778-411F-93E6-2D6F009AA883}" type="pres">
      <dgm:prSet presAssocID="{84719897-5C68-4CED-81A4-9A9302D9C0BE}" presName="sibTrans" presStyleCnt="0"/>
      <dgm:spPr/>
    </dgm:pt>
    <dgm:pt modelId="{7571DD9F-3113-46DB-856A-7DA11011E080}" type="pres">
      <dgm:prSet presAssocID="{5DEAB01E-09A6-4CC1-8503-8D495BF82C97}" presName="compNode" presStyleCnt="0"/>
      <dgm:spPr/>
    </dgm:pt>
    <dgm:pt modelId="{B4978B0F-A89C-4B19-9197-DAA5EC4C3FE0}" type="pres">
      <dgm:prSet presAssocID="{5DEAB01E-09A6-4CC1-8503-8D495BF82C97}" presName="iconBgRect" presStyleLbl="bgShp" presStyleIdx="5" presStyleCnt="7"/>
      <dgm:spPr/>
    </dgm:pt>
    <dgm:pt modelId="{DC2ADE33-BC84-4807-A0F5-CAA1A246C55F}" type="pres">
      <dgm:prSet presAssocID="{5DEAB01E-09A6-4CC1-8503-8D495BF82C97}" presName="iconRect" presStyleLbl="node1" presStyleIdx="5" presStyleCnt="7"/>
      <dgm:spPr>
        <a:blipFill>
          <a:blip xmlns:r="http://schemas.openxmlformats.org/officeDocument/2006/relationships"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a:blipFill>
        <a:ln>
          <a:noFill/>
        </a:ln>
      </dgm:spPr>
      <dgm:extLst>
        <a:ext uri="{E40237B7-FDA0-4F09-8148-C483321AD2D9}">
          <dgm14:cNvPr xmlns:dgm14="http://schemas.microsoft.com/office/drawing/2010/diagram" id="0" name="" descr="Checkmark"/>
        </a:ext>
      </dgm:extLst>
    </dgm:pt>
    <dgm:pt modelId="{070FF7A1-EB8B-4FDC-8FA0-58580A51366B}" type="pres">
      <dgm:prSet presAssocID="{5DEAB01E-09A6-4CC1-8503-8D495BF82C97}" presName="spaceRect" presStyleCnt="0"/>
      <dgm:spPr/>
    </dgm:pt>
    <dgm:pt modelId="{DFD74D3E-C789-4ECB-A13B-B5760BE56326}" type="pres">
      <dgm:prSet presAssocID="{5DEAB01E-09A6-4CC1-8503-8D495BF82C97}" presName="textRect" presStyleLbl="revTx" presStyleIdx="5" presStyleCnt="7">
        <dgm:presLayoutVars>
          <dgm:chMax val="1"/>
          <dgm:chPref val="1"/>
        </dgm:presLayoutVars>
      </dgm:prSet>
      <dgm:spPr/>
    </dgm:pt>
    <dgm:pt modelId="{14407975-9223-4981-996C-AF54E10BE505}" type="pres">
      <dgm:prSet presAssocID="{BAF3CEB6-EE30-42F1-8F79-AAD6C42E5594}" presName="sibTrans" presStyleCnt="0"/>
      <dgm:spPr/>
    </dgm:pt>
    <dgm:pt modelId="{14F16F85-89DF-4A50-9247-7EFAECB22264}" type="pres">
      <dgm:prSet presAssocID="{9B9E4CFB-4DCA-42CF-88C3-472E02264618}" presName="compNode" presStyleCnt="0"/>
      <dgm:spPr/>
    </dgm:pt>
    <dgm:pt modelId="{BC24BC6C-18AF-4833-9BC6-4BDB84831B93}" type="pres">
      <dgm:prSet presAssocID="{9B9E4CFB-4DCA-42CF-88C3-472E02264618}" presName="iconBgRect" presStyleLbl="bgShp" presStyleIdx="6" presStyleCnt="7"/>
      <dgm:spPr/>
    </dgm:pt>
    <dgm:pt modelId="{C77BCF2E-3954-4DC5-A92B-B4147A89113D}" type="pres">
      <dgm:prSet presAssocID="{9B9E4CFB-4DCA-42CF-88C3-472E02264618}" presName="iconRect" presStyleLbl="node1" presStyleIdx="6" presStyleCnt="7"/>
      <dgm:spPr>
        <a:blipFill>
          <a:blip xmlns:r="http://schemas.openxmlformats.org/officeDocument/2006/relationships"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a:blipFill>
        <a:ln>
          <a:noFill/>
        </a:ln>
      </dgm:spPr>
      <dgm:extLst>
        <a:ext uri="{E40237B7-FDA0-4F09-8148-C483321AD2D9}">
          <dgm14:cNvPr xmlns:dgm14="http://schemas.microsoft.com/office/drawing/2010/diagram" id="0" name="" descr="Stopwatch"/>
        </a:ext>
      </dgm:extLst>
    </dgm:pt>
    <dgm:pt modelId="{A2B70E10-FC0D-4083-8F1C-59409EAF9C9D}" type="pres">
      <dgm:prSet presAssocID="{9B9E4CFB-4DCA-42CF-88C3-472E02264618}" presName="spaceRect" presStyleCnt="0"/>
      <dgm:spPr/>
    </dgm:pt>
    <dgm:pt modelId="{BCAF15D0-A134-479A-B8E6-2192EE76BDE5}" type="pres">
      <dgm:prSet presAssocID="{9B9E4CFB-4DCA-42CF-88C3-472E02264618}" presName="textRect" presStyleLbl="revTx" presStyleIdx="6" presStyleCnt="7" custScaleX="124594">
        <dgm:presLayoutVars>
          <dgm:chMax val="1"/>
          <dgm:chPref val="1"/>
        </dgm:presLayoutVars>
      </dgm:prSet>
      <dgm:spPr/>
    </dgm:pt>
  </dgm:ptLst>
  <dgm:cxnLst>
    <dgm:cxn modelId="{DECD3B0A-F383-4242-A716-C7D192F1014A}" srcId="{83A2A63E-F351-479E-9FFD-87FD3706C316}" destId="{9E952BB7-A607-47B7-86F7-BD7DB4F4AFEA}" srcOrd="1" destOrd="0" parTransId="{398F0C8B-162A-4EE1-AADE-4559D4BB2C20}" sibTransId="{7D13FCAB-B2E2-49F1-865D-B7D75596FC53}"/>
    <dgm:cxn modelId="{533FA80B-7ACB-4AE2-B86C-B2F4EBE82E30}" srcId="{83A2A63E-F351-479E-9FFD-87FD3706C316}" destId="{6FB6EE42-1B87-4018-990A-7BA5CC75959A}" srcOrd="0" destOrd="0" parTransId="{21559038-62E9-46C6-AD3D-958CC0F49765}" sibTransId="{28D51163-50EE-4146-838A-78E9379DC5D3}"/>
    <dgm:cxn modelId="{7FF0171D-0D34-4F07-971F-5E0367CB5499}" type="presOf" srcId="{E9AD01D7-9528-4403-87E9-13D2890A8624}" destId="{EE19DD49-1551-4B6D-B836-BAE5D1BA78E2}" srcOrd="0" destOrd="0" presId="urn:microsoft.com/office/officeart/2018/5/layout/IconCircleLabelList"/>
    <dgm:cxn modelId="{BDC8B326-5932-4692-97B4-3A8B8F62DC09}" type="presOf" srcId="{D65717C0-57C5-4AC2-BC15-6EC5D9AB387C}" destId="{03F3ADBE-FEB3-4EA4-8752-1B7EF17860AC}" srcOrd="0" destOrd="0" presId="urn:microsoft.com/office/officeart/2018/5/layout/IconCircleLabelList"/>
    <dgm:cxn modelId="{EECDA555-5BF4-4477-A66A-1D0D2C55BEE2}" type="presOf" srcId="{5DEAB01E-09A6-4CC1-8503-8D495BF82C97}" destId="{DFD74D3E-C789-4ECB-A13B-B5760BE56326}" srcOrd="0" destOrd="0" presId="urn:microsoft.com/office/officeart/2018/5/layout/IconCircleLabelList"/>
    <dgm:cxn modelId="{D71B3B79-4560-411C-9009-B3C4D9CDE4B5}" type="presOf" srcId="{036DE340-437C-4180-9C09-56FB0606A782}" destId="{33E64437-1CE3-4D27-8D8D-7B784E4E4760}" srcOrd="0" destOrd="0" presId="urn:microsoft.com/office/officeart/2018/5/layout/IconCircleLabelList"/>
    <dgm:cxn modelId="{96DDBE80-0816-4555-BD37-69A8EC52DD0E}" type="presOf" srcId="{83A2A63E-F351-479E-9FFD-87FD3706C316}" destId="{40ED5E9C-4A7B-4FAA-A9A6-832BA72094B7}" srcOrd="0" destOrd="0" presId="urn:microsoft.com/office/officeart/2018/5/layout/IconCircleLabelList"/>
    <dgm:cxn modelId="{436E9E8D-1082-4DB8-B2D2-EBB05A5144DD}" type="presOf" srcId="{9B9E4CFB-4DCA-42CF-88C3-472E02264618}" destId="{BCAF15D0-A134-479A-B8E6-2192EE76BDE5}" srcOrd="0" destOrd="0" presId="urn:microsoft.com/office/officeart/2018/5/layout/IconCircleLabelList"/>
    <dgm:cxn modelId="{A0670397-6DBC-470D-A9F2-0C00F4D4BAC4}" srcId="{83A2A63E-F351-479E-9FFD-87FD3706C316}" destId="{5DEAB01E-09A6-4CC1-8503-8D495BF82C97}" srcOrd="5" destOrd="0" parTransId="{CC288216-8385-46E7-B4A2-F420A3D6F812}" sibTransId="{BAF3CEB6-EE30-42F1-8F79-AAD6C42E5594}"/>
    <dgm:cxn modelId="{E08C56C4-7351-4E11-A406-3B37EEE5A45D}" srcId="{83A2A63E-F351-479E-9FFD-87FD3706C316}" destId="{9B9E4CFB-4DCA-42CF-88C3-472E02264618}" srcOrd="6" destOrd="0" parTransId="{863D197A-0D4A-4477-8571-340C9687F74D}" sibTransId="{DD68C741-DA3F-42F4-9EE2-19E9422E637F}"/>
    <dgm:cxn modelId="{186810D5-A6E1-49F7-9315-4176587F9CB0}" srcId="{83A2A63E-F351-479E-9FFD-87FD3706C316}" destId="{036DE340-437C-4180-9C09-56FB0606A782}" srcOrd="3" destOrd="0" parTransId="{D3A0DED1-C379-4C2D-89EC-9C07790ACB60}" sibTransId="{F35AD145-5E76-4B5E-9E29-7E896690635A}"/>
    <dgm:cxn modelId="{CFB9EFD8-66C2-4D69-8D56-E409A68BD6EE}" srcId="{83A2A63E-F351-479E-9FFD-87FD3706C316}" destId="{E9AD01D7-9528-4403-87E9-13D2890A8624}" srcOrd="2" destOrd="0" parTransId="{85C62F88-E5AC-45E8-886A-540A0966D3BA}" sibTransId="{594E9C65-634A-4F4A-AC69-CAB78E1E9C52}"/>
    <dgm:cxn modelId="{691AC4DE-70E5-4008-856D-971310A351FD}" srcId="{83A2A63E-F351-479E-9FFD-87FD3706C316}" destId="{D65717C0-57C5-4AC2-BC15-6EC5D9AB387C}" srcOrd="4" destOrd="0" parTransId="{6C2C4CBA-1921-43E0-9837-1DECB92C0E98}" sibTransId="{84719897-5C68-4CED-81A4-9A9302D9C0BE}"/>
    <dgm:cxn modelId="{CBB96BEF-85BB-4FC3-A0E4-37A754D8A53F}" type="presOf" srcId="{9E952BB7-A607-47B7-86F7-BD7DB4F4AFEA}" destId="{EDF0E35F-DA92-4D8C-ABDD-88BB804A4F63}" srcOrd="0" destOrd="0" presId="urn:microsoft.com/office/officeart/2018/5/layout/IconCircleLabelList"/>
    <dgm:cxn modelId="{DD5086F2-3194-40EF-A788-33AAA569671F}" type="presOf" srcId="{6FB6EE42-1B87-4018-990A-7BA5CC75959A}" destId="{09177098-F71C-4452-BA8D-18E52F25C0D0}" srcOrd="0" destOrd="0" presId="urn:microsoft.com/office/officeart/2018/5/layout/IconCircleLabelList"/>
    <dgm:cxn modelId="{BF9637D3-3C50-4730-99FB-BC1E8FCB1868}" type="presParOf" srcId="{40ED5E9C-4A7B-4FAA-A9A6-832BA72094B7}" destId="{9217A902-F9C8-4A87-8EC2-8010F4DCD5F1}" srcOrd="0" destOrd="0" presId="urn:microsoft.com/office/officeart/2018/5/layout/IconCircleLabelList"/>
    <dgm:cxn modelId="{41451FE8-9A48-441F-9D7D-0DD45ED6F30B}" type="presParOf" srcId="{9217A902-F9C8-4A87-8EC2-8010F4DCD5F1}" destId="{DE320F90-AC19-481E-9D4C-951A242F22E8}" srcOrd="0" destOrd="0" presId="urn:microsoft.com/office/officeart/2018/5/layout/IconCircleLabelList"/>
    <dgm:cxn modelId="{D8CDBE47-271F-4211-AD53-BF9B4A06919C}" type="presParOf" srcId="{9217A902-F9C8-4A87-8EC2-8010F4DCD5F1}" destId="{7998B661-89FF-4FB9-824C-AEB9E9FC643B}" srcOrd="1" destOrd="0" presId="urn:microsoft.com/office/officeart/2018/5/layout/IconCircleLabelList"/>
    <dgm:cxn modelId="{51BE5BD7-A3F5-4EA5-8C87-BBF42BABDA8C}" type="presParOf" srcId="{9217A902-F9C8-4A87-8EC2-8010F4DCD5F1}" destId="{36C3F94B-45A0-4AF7-B203-CAAB7B0AD96D}" srcOrd="2" destOrd="0" presId="urn:microsoft.com/office/officeart/2018/5/layout/IconCircleLabelList"/>
    <dgm:cxn modelId="{7F6D0533-91B6-4EB3-97EA-EB5A36B1365C}" type="presParOf" srcId="{9217A902-F9C8-4A87-8EC2-8010F4DCD5F1}" destId="{09177098-F71C-4452-BA8D-18E52F25C0D0}" srcOrd="3" destOrd="0" presId="urn:microsoft.com/office/officeart/2018/5/layout/IconCircleLabelList"/>
    <dgm:cxn modelId="{869C565C-33A1-4852-876C-FBC2B80E2AB5}" type="presParOf" srcId="{40ED5E9C-4A7B-4FAA-A9A6-832BA72094B7}" destId="{5CF8C5F3-4EDC-48F2-91A3-FFC26E76ADBA}" srcOrd="1" destOrd="0" presId="urn:microsoft.com/office/officeart/2018/5/layout/IconCircleLabelList"/>
    <dgm:cxn modelId="{37D133B9-C19C-42C1-A43D-2CABEB261319}" type="presParOf" srcId="{40ED5E9C-4A7B-4FAA-A9A6-832BA72094B7}" destId="{E5B177A5-A968-48C5-A2B2-F266CB56813F}" srcOrd="2" destOrd="0" presId="urn:microsoft.com/office/officeart/2018/5/layout/IconCircleLabelList"/>
    <dgm:cxn modelId="{E94A67D7-5130-415F-B4A4-CD7E6D36A9C3}" type="presParOf" srcId="{E5B177A5-A968-48C5-A2B2-F266CB56813F}" destId="{82A5765B-EA3B-4309-86CD-15140BA22A38}" srcOrd="0" destOrd="0" presId="urn:microsoft.com/office/officeart/2018/5/layout/IconCircleLabelList"/>
    <dgm:cxn modelId="{5231D3D4-4E62-4008-B676-2393DF316ED5}" type="presParOf" srcId="{E5B177A5-A968-48C5-A2B2-F266CB56813F}" destId="{B04522A7-D3BD-4B58-AB43-F08FE071B456}" srcOrd="1" destOrd="0" presId="urn:microsoft.com/office/officeart/2018/5/layout/IconCircleLabelList"/>
    <dgm:cxn modelId="{D09B9171-F10F-4172-BAA1-55F8F3CAA5DD}" type="presParOf" srcId="{E5B177A5-A968-48C5-A2B2-F266CB56813F}" destId="{16473481-4D78-4E9E-BC24-220576B889F6}" srcOrd="2" destOrd="0" presId="urn:microsoft.com/office/officeart/2018/5/layout/IconCircleLabelList"/>
    <dgm:cxn modelId="{92E248C8-89F0-404A-A865-AC0FFA117473}" type="presParOf" srcId="{E5B177A5-A968-48C5-A2B2-F266CB56813F}" destId="{EDF0E35F-DA92-4D8C-ABDD-88BB804A4F63}" srcOrd="3" destOrd="0" presId="urn:microsoft.com/office/officeart/2018/5/layout/IconCircleLabelList"/>
    <dgm:cxn modelId="{78A92C48-6DA0-47A6-AE63-D881E96618EC}" type="presParOf" srcId="{40ED5E9C-4A7B-4FAA-A9A6-832BA72094B7}" destId="{C1E09DE8-627C-4368-9722-A5C21DB82688}" srcOrd="3" destOrd="0" presId="urn:microsoft.com/office/officeart/2018/5/layout/IconCircleLabelList"/>
    <dgm:cxn modelId="{37420511-86E6-4A77-B1EA-D39CA86248CE}" type="presParOf" srcId="{40ED5E9C-4A7B-4FAA-A9A6-832BA72094B7}" destId="{922280BE-D698-4118-9554-97E5C6CBBBE6}" srcOrd="4" destOrd="0" presId="urn:microsoft.com/office/officeart/2018/5/layout/IconCircleLabelList"/>
    <dgm:cxn modelId="{C356EDD0-C77A-447C-8E87-77521C20917E}" type="presParOf" srcId="{922280BE-D698-4118-9554-97E5C6CBBBE6}" destId="{CDDB679C-60B4-4817-A78D-EDEB8411F381}" srcOrd="0" destOrd="0" presId="urn:microsoft.com/office/officeart/2018/5/layout/IconCircleLabelList"/>
    <dgm:cxn modelId="{D97B3B79-DEAC-4C46-9C6F-C80407B37EB8}" type="presParOf" srcId="{922280BE-D698-4118-9554-97E5C6CBBBE6}" destId="{57EE160E-632A-4B2B-AFDC-4CD2736C911E}" srcOrd="1" destOrd="0" presId="urn:microsoft.com/office/officeart/2018/5/layout/IconCircleLabelList"/>
    <dgm:cxn modelId="{5F9F8360-E1B5-402A-8664-0CBD3C86A686}" type="presParOf" srcId="{922280BE-D698-4118-9554-97E5C6CBBBE6}" destId="{9AFD81C0-FDA0-4670-823F-A821F9831185}" srcOrd="2" destOrd="0" presId="urn:microsoft.com/office/officeart/2018/5/layout/IconCircleLabelList"/>
    <dgm:cxn modelId="{AA8A1712-15CD-4D6E-AF0B-62DD2FD2880B}" type="presParOf" srcId="{922280BE-D698-4118-9554-97E5C6CBBBE6}" destId="{EE19DD49-1551-4B6D-B836-BAE5D1BA78E2}" srcOrd="3" destOrd="0" presId="urn:microsoft.com/office/officeart/2018/5/layout/IconCircleLabelList"/>
    <dgm:cxn modelId="{17A43410-91B6-4FE8-B0C1-BD053A64830F}" type="presParOf" srcId="{40ED5E9C-4A7B-4FAA-A9A6-832BA72094B7}" destId="{75E013F3-665E-45EA-8797-4F2D34D6039A}" srcOrd="5" destOrd="0" presId="urn:microsoft.com/office/officeart/2018/5/layout/IconCircleLabelList"/>
    <dgm:cxn modelId="{57CFAC7E-0DA7-481A-8C48-B6C02ADE564E}" type="presParOf" srcId="{40ED5E9C-4A7B-4FAA-A9A6-832BA72094B7}" destId="{A240A0E1-5974-4A27-A4C2-649F26A8964C}" srcOrd="6" destOrd="0" presId="urn:microsoft.com/office/officeart/2018/5/layout/IconCircleLabelList"/>
    <dgm:cxn modelId="{425159FF-FAC7-4AE5-8199-2875E7FCCD5C}" type="presParOf" srcId="{A240A0E1-5974-4A27-A4C2-649F26A8964C}" destId="{9D2314C1-5CBF-4AFB-9A68-F38715AB0CCE}" srcOrd="0" destOrd="0" presId="urn:microsoft.com/office/officeart/2018/5/layout/IconCircleLabelList"/>
    <dgm:cxn modelId="{B2206DAC-4955-46D8-A2B1-5E232EC4ADE9}" type="presParOf" srcId="{A240A0E1-5974-4A27-A4C2-649F26A8964C}" destId="{A89527D1-CBF2-47AE-822E-5BADB0A43657}" srcOrd="1" destOrd="0" presId="urn:microsoft.com/office/officeart/2018/5/layout/IconCircleLabelList"/>
    <dgm:cxn modelId="{495062E8-9886-4BDF-AC72-528D349FA376}" type="presParOf" srcId="{A240A0E1-5974-4A27-A4C2-649F26A8964C}" destId="{05D3F5E2-8A77-41E9-8ED9-9FA38F856C74}" srcOrd="2" destOrd="0" presId="urn:microsoft.com/office/officeart/2018/5/layout/IconCircleLabelList"/>
    <dgm:cxn modelId="{ACE44EEF-61B8-439D-B9B3-34F4B2DF8CD9}" type="presParOf" srcId="{A240A0E1-5974-4A27-A4C2-649F26A8964C}" destId="{33E64437-1CE3-4D27-8D8D-7B784E4E4760}" srcOrd="3" destOrd="0" presId="urn:microsoft.com/office/officeart/2018/5/layout/IconCircleLabelList"/>
    <dgm:cxn modelId="{6CF28BC6-A265-4335-B7F0-C3FB670FD482}" type="presParOf" srcId="{40ED5E9C-4A7B-4FAA-A9A6-832BA72094B7}" destId="{2A2AF3B1-ACCC-4EE3-ADC8-7F9E3EAD7DA1}" srcOrd="7" destOrd="0" presId="urn:microsoft.com/office/officeart/2018/5/layout/IconCircleLabelList"/>
    <dgm:cxn modelId="{8FCB212D-2D25-469A-90E2-CE8EC5DFB629}" type="presParOf" srcId="{40ED5E9C-4A7B-4FAA-A9A6-832BA72094B7}" destId="{CE30F02F-DA03-4736-84C4-3A319E3FA23A}" srcOrd="8" destOrd="0" presId="urn:microsoft.com/office/officeart/2018/5/layout/IconCircleLabelList"/>
    <dgm:cxn modelId="{7E0A2043-359C-404D-A029-AFD2147E5039}" type="presParOf" srcId="{CE30F02F-DA03-4736-84C4-3A319E3FA23A}" destId="{D12E7D29-C52A-4254-BD86-83CC6DF89D0F}" srcOrd="0" destOrd="0" presId="urn:microsoft.com/office/officeart/2018/5/layout/IconCircleLabelList"/>
    <dgm:cxn modelId="{DFB4DB81-9EBA-4F81-A8CE-BF4119690339}" type="presParOf" srcId="{CE30F02F-DA03-4736-84C4-3A319E3FA23A}" destId="{CB6EC6CA-1776-40A0-9EE6-0FADED0308FB}" srcOrd="1" destOrd="0" presId="urn:microsoft.com/office/officeart/2018/5/layout/IconCircleLabelList"/>
    <dgm:cxn modelId="{BBD68659-80E8-4B82-B7D6-6D08EA3DA626}" type="presParOf" srcId="{CE30F02F-DA03-4736-84C4-3A319E3FA23A}" destId="{10CF88DE-402B-4EC7-8432-1660F256CF54}" srcOrd="2" destOrd="0" presId="urn:microsoft.com/office/officeart/2018/5/layout/IconCircleLabelList"/>
    <dgm:cxn modelId="{7F901133-9BE9-4A1E-88AE-FA19C82E847A}" type="presParOf" srcId="{CE30F02F-DA03-4736-84C4-3A319E3FA23A}" destId="{03F3ADBE-FEB3-4EA4-8752-1B7EF17860AC}" srcOrd="3" destOrd="0" presId="urn:microsoft.com/office/officeart/2018/5/layout/IconCircleLabelList"/>
    <dgm:cxn modelId="{F12E2F0D-1D5D-4AAD-AA92-192F75EF0AC3}" type="presParOf" srcId="{40ED5E9C-4A7B-4FAA-A9A6-832BA72094B7}" destId="{80C629D8-1778-411F-93E6-2D6F009AA883}" srcOrd="9" destOrd="0" presId="urn:microsoft.com/office/officeart/2018/5/layout/IconCircleLabelList"/>
    <dgm:cxn modelId="{D8502BBE-B9FC-4345-8A4C-BE6F63821625}" type="presParOf" srcId="{40ED5E9C-4A7B-4FAA-A9A6-832BA72094B7}" destId="{7571DD9F-3113-46DB-856A-7DA11011E080}" srcOrd="10" destOrd="0" presId="urn:microsoft.com/office/officeart/2018/5/layout/IconCircleLabelList"/>
    <dgm:cxn modelId="{F43E6E32-F615-4AB9-A7F7-1A9E807882F5}" type="presParOf" srcId="{7571DD9F-3113-46DB-856A-7DA11011E080}" destId="{B4978B0F-A89C-4B19-9197-DAA5EC4C3FE0}" srcOrd="0" destOrd="0" presId="urn:microsoft.com/office/officeart/2018/5/layout/IconCircleLabelList"/>
    <dgm:cxn modelId="{589DED37-732F-4132-A8F5-030A7F394D5B}" type="presParOf" srcId="{7571DD9F-3113-46DB-856A-7DA11011E080}" destId="{DC2ADE33-BC84-4807-A0F5-CAA1A246C55F}" srcOrd="1" destOrd="0" presId="urn:microsoft.com/office/officeart/2018/5/layout/IconCircleLabelList"/>
    <dgm:cxn modelId="{D288D946-08D0-43B2-B9D9-F6A169891441}" type="presParOf" srcId="{7571DD9F-3113-46DB-856A-7DA11011E080}" destId="{070FF7A1-EB8B-4FDC-8FA0-58580A51366B}" srcOrd="2" destOrd="0" presId="urn:microsoft.com/office/officeart/2018/5/layout/IconCircleLabelList"/>
    <dgm:cxn modelId="{05D61A0C-A68E-481E-A680-9C734C265C9E}" type="presParOf" srcId="{7571DD9F-3113-46DB-856A-7DA11011E080}" destId="{DFD74D3E-C789-4ECB-A13B-B5760BE56326}" srcOrd="3" destOrd="0" presId="urn:microsoft.com/office/officeart/2018/5/layout/IconCircleLabelList"/>
    <dgm:cxn modelId="{A01F0F15-61A4-4AA1-BD50-8277C8F94CBE}" type="presParOf" srcId="{40ED5E9C-4A7B-4FAA-A9A6-832BA72094B7}" destId="{14407975-9223-4981-996C-AF54E10BE505}" srcOrd="11" destOrd="0" presId="urn:microsoft.com/office/officeart/2018/5/layout/IconCircleLabelList"/>
    <dgm:cxn modelId="{90DAE5A2-573F-4326-94ED-615C193CA2EB}" type="presParOf" srcId="{40ED5E9C-4A7B-4FAA-A9A6-832BA72094B7}" destId="{14F16F85-89DF-4A50-9247-7EFAECB22264}" srcOrd="12" destOrd="0" presId="urn:microsoft.com/office/officeart/2018/5/layout/IconCircleLabelList"/>
    <dgm:cxn modelId="{972F2A71-7DF4-49BE-96C7-CF488265362A}" type="presParOf" srcId="{14F16F85-89DF-4A50-9247-7EFAECB22264}" destId="{BC24BC6C-18AF-4833-9BC6-4BDB84831B93}" srcOrd="0" destOrd="0" presId="urn:microsoft.com/office/officeart/2018/5/layout/IconCircleLabelList"/>
    <dgm:cxn modelId="{0B91DF03-6E62-4C8D-8CEC-6F9D3A3ECD93}" type="presParOf" srcId="{14F16F85-89DF-4A50-9247-7EFAECB22264}" destId="{C77BCF2E-3954-4DC5-A92B-B4147A89113D}" srcOrd="1" destOrd="0" presId="urn:microsoft.com/office/officeart/2018/5/layout/IconCircleLabelList"/>
    <dgm:cxn modelId="{61BED550-A41C-4CE5-95D4-B1C6CAF58C1A}" type="presParOf" srcId="{14F16F85-89DF-4A50-9247-7EFAECB22264}" destId="{A2B70E10-FC0D-4083-8F1C-59409EAF9C9D}" srcOrd="2" destOrd="0" presId="urn:microsoft.com/office/officeart/2018/5/layout/IconCircleLabelList"/>
    <dgm:cxn modelId="{E67E72F4-9D2E-4480-B772-298893B4C746}" type="presParOf" srcId="{14F16F85-89DF-4A50-9247-7EFAECB22264}" destId="{BCAF15D0-A134-479A-B8E6-2192EE76BDE5}" srcOrd="3" destOrd="0" presId="urn:microsoft.com/office/officeart/2018/5/layout/IconCircleLabel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21B7B87-CE9C-452D-A744-E214358C56FB}">
      <dsp:nvSpPr>
        <dsp:cNvPr id="0" name=""/>
        <dsp:cNvSpPr/>
      </dsp:nvSpPr>
      <dsp:spPr>
        <a:xfrm>
          <a:off x="1596066" y="246740"/>
          <a:ext cx="2196000" cy="2196000"/>
        </a:xfrm>
        <a:prstGeom prst="ellipse">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7DA42419-9822-4E2B-B2DB-794B20B973F7}">
      <dsp:nvSpPr>
        <dsp:cNvPr id="0" name=""/>
        <dsp:cNvSpPr/>
      </dsp:nvSpPr>
      <dsp:spPr>
        <a:xfrm>
          <a:off x="2064066" y="714741"/>
          <a:ext cx="1260000" cy="1260000"/>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8932F13C-B051-4C20-8D7B-4EC82523E40E}">
      <dsp:nvSpPr>
        <dsp:cNvPr id="0" name=""/>
        <dsp:cNvSpPr/>
      </dsp:nvSpPr>
      <dsp:spPr>
        <a:xfrm>
          <a:off x="894066" y="3126741"/>
          <a:ext cx="360000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800100">
            <a:lnSpc>
              <a:spcPct val="90000"/>
            </a:lnSpc>
            <a:spcBef>
              <a:spcPct val="0"/>
            </a:spcBef>
            <a:spcAft>
              <a:spcPct val="35000"/>
            </a:spcAft>
            <a:buNone/>
            <a:defRPr cap="all"/>
          </a:pPr>
          <a:r>
            <a:rPr lang="en-US" sz="1800" b="1" i="0" kern="1200" dirty="0">
              <a:latin typeface="Arial" panose="020B0604020202020204" pitchFamily="34" charset="0"/>
              <a:cs typeface="Arial" panose="020B0604020202020204" pitchFamily="34" charset="0"/>
            </a:rPr>
            <a:t>Evaluate the conduct of the trial activities</a:t>
          </a:r>
        </a:p>
      </dsp:txBody>
      <dsp:txXfrm>
        <a:off x="894066" y="3126741"/>
        <a:ext cx="3600000" cy="720000"/>
      </dsp:txXfrm>
    </dsp:sp>
    <dsp:sp modelId="{FDBDB6E4-F14E-4212-A9F1-E0E056CDD616}">
      <dsp:nvSpPr>
        <dsp:cNvPr id="0" name=""/>
        <dsp:cNvSpPr/>
      </dsp:nvSpPr>
      <dsp:spPr>
        <a:xfrm>
          <a:off x="5826066" y="246740"/>
          <a:ext cx="2196000" cy="2196000"/>
        </a:xfrm>
        <a:prstGeom prst="ellipse">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CBD5186A-3084-4EF1-BB6E-9E507F97D735}">
      <dsp:nvSpPr>
        <dsp:cNvPr id="0" name=""/>
        <dsp:cNvSpPr/>
      </dsp:nvSpPr>
      <dsp:spPr>
        <a:xfrm>
          <a:off x="6294066" y="714741"/>
          <a:ext cx="1260000" cy="1260000"/>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26895422-B414-4E57-B756-8962708C811D}">
      <dsp:nvSpPr>
        <dsp:cNvPr id="0" name=""/>
        <dsp:cNvSpPr/>
      </dsp:nvSpPr>
      <dsp:spPr>
        <a:xfrm>
          <a:off x="5124066" y="3126741"/>
          <a:ext cx="360000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800100">
            <a:lnSpc>
              <a:spcPct val="90000"/>
            </a:lnSpc>
            <a:spcBef>
              <a:spcPct val="0"/>
            </a:spcBef>
            <a:spcAft>
              <a:spcPct val="35000"/>
            </a:spcAft>
            <a:buNone/>
            <a:defRPr cap="all"/>
          </a:pPr>
          <a:r>
            <a:rPr lang="en-US" sz="1800" b="1" i="0" kern="1200" dirty="0">
              <a:latin typeface="Arial" panose="020B0604020202020204" pitchFamily="34" charset="0"/>
              <a:cs typeface="Arial" panose="020B0604020202020204" pitchFamily="34" charset="0"/>
            </a:rPr>
            <a:t>Verify compliance</a:t>
          </a:r>
        </a:p>
      </dsp:txBody>
      <dsp:txXfrm>
        <a:off x="5124066" y="3126741"/>
        <a:ext cx="3600000" cy="720000"/>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9643C45-2851-42DC-A03B-7F5FEBB184B8}">
      <dsp:nvSpPr>
        <dsp:cNvPr id="0" name=""/>
        <dsp:cNvSpPr/>
      </dsp:nvSpPr>
      <dsp:spPr>
        <a:xfrm>
          <a:off x="1401500" y="3017"/>
          <a:ext cx="3825803" cy="2295482"/>
        </a:xfrm>
        <a:prstGeom prst="rect">
          <a:avLst/>
        </a:prstGeom>
        <a:gradFill rotWithShape="0">
          <a:gsLst>
            <a:gs pos="0">
              <a:schemeClr val="accent2">
                <a:hueOff val="0"/>
                <a:satOff val="0"/>
                <a:lumOff val="0"/>
                <a:alphaOff val="0"/>
                <a:tint val="96000"/>
                <a:lumMod val="100000"/>
              </a:schemeClr>
            </a:gs>
            <a:gs pos="78000">
              <a:schemeClr val="accent2">
                <a:hueOff val="0"/>
                <a:satOff val="0"/>
                <a:lumOff val="0"/>
                <a:alphaOff val="0"/>
                <a:shade val="94000"/>
                <a:lumMod val="94000"/>
              </a:schemeClr>
            </a:gs>
          </a:gsLst>
          <a:lin ang="5400000" scaled="0"/>
        </a:gradFill>
        <a:ln>
          <a:noFill/>
        </a:ln>
        <a:effectLst>
          <a:outerShdw blurRad="38100" dist="254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en-US" sz="1800" b="1" i="0" kern="1200">
              <a:latin typeface="Arial" panose="020B0604020202020204" pitchFamily="34" charset="0"/>
              <a:cs typeface="Arial" panose="020B0604020202020204" pitchFamily="34" charset="0"/>
            </a:rPr>
            <a:t>Purpose:</a:t>
          </a:r>
        </a:p>
        <a:p>
          <a:pPr marL="171450" lvl="1" indent="-171450" algn="l" defTabSz="800100">
            <a:lnSpc>
              <a:spcPct val="90000"/>
            </a:lnSpc>
            <a:spcBef>
              <a:spcPct val="0"/>
            </a:spcBef>
            <a:spcAft>
              <a:spcPct val="15000"/>
            </a:spcAft>
            <a:buChar char="•"/>
          </a:pPr>
          <a:r>
            <a:rPr lang="en-US" sz="1800" b="1" i="0" kern="1200" dirty="0">
              <a:latin typeface="Arial" panose="020B0604020202020204" pitchFamily="34" charset="0"/>
              <a:cs typeface="Arial" panose="020B0604020202020204" pitchFamily="34" charset="0"/>
            </a:rPr>
            <a:t>To terminate all study procedures at a site</a:t>
          </a:r>
        </a:p>
      </dsp:txBody>
      <dsp:txXfrm>
        <a:off x="1401500" y="3017"/>
        <a:ext cx="3825803" cy="2295482"/>
      </dsp:txXfrm>
    </dsp:sp>
    <dsp:sp modelId="{EAC1C5A6-CC97-4A0F-8EC3-27808AF3770C}">
      <dsp:nvSpPr>
        <dsp:cNvPr id="0" name=""/>
        <dsp:cNvSpPr/>
      </dsp:nvSpPr>
      <dsp:spPr>
        <a:xfrm>
          <a:off x="1401500" y="2681080"/>
          <a:ext cx="3825803" cy="2295482"/>
        </a:xfrm>
        <a:prstGeom prst="rect">
          <a:avLst/>
        </a:prstGeom>
        <a:gradFill rotWithShape="0">
          <a:gsLst>
            <a:gs pos="0">
              <a:schemeClr val="accent3">
                <a:hueOff val="0"/>
                <a:satOff val="0"/>
                <a:lumOff val="0"/>
                <a:alphaOff val="0"/>
                <a:tint val="96000"/>
                <a:lumMod val="100000"/>
              </a:schemeClr>
            </a:gs>
            <a:gs pos="78000">
              <a:schemeClr val="accent3">
                <a:hueOff val="0"/>
                <a:satOff val="0"/>
                <a:lumOff val="0"/>
                <a:alphaOff val="0"/>
                <a:shade val="94000"/>
                <a:lumMod val="94000"/>
              </a:schemeClr>
            </a:gs>
          </a:gsLst>
          <a:lin ang="5400000" scaled="0"/>
        </a:gradFill>
        <a:ln>
          <a:noFill/>
        </a:ln>
        <a:effectLst>
          <a:outerShdw blurRad="38100" dist="254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b="1" i="0" kern="1200" dirty="0">
              <a:latin typeface="Arial" panose="020B0604020202020204" pitchFamily="34" charset="0"/>
              <a:cs typeface="Arial" panose="020B0604020202020204" pitchFamily="34" charset="0"/>
            </a:rPr>
            <a:t>Occurs after study completion or site withdrawal</a:t>
          </a:r>
        </a:p>
      </dsp:txBody>
      <dsp:txXfrm>
        <a:off x="1401500" y="2681080"/>
        <a:ext cx="3825803" cy="2295482"/>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61D73EC-998C-4FEE-A673-4E5966854D67}">
      <dsp:nvSpPr>
        <dsp:cNvPr id="0" name=""/>
        <dsp:cNvSpPr/>
      </dsp:nvSpPr>
      <dsp:spPr>
        <a:xfrm>
          <a:off x="517838" y="2159"/>
          <a:ext cx="3286881" cy="1972129"/>
        </a:xfrm>
        <a:prstGeom prst="rect">
          <a:avLst/>
        </a:prstGeom>
        <a:gradFill rotWithShape="0">
          <a:gsLst>
            <a:gs pos="0">
              <a:schemeClr val="accent2">
                <a:hueOff val="0"/>
                <a:satOff val="0"/>
                <a:lumOff val="0"/>
                <a:alphaOff val="0"/>
                <a:tint val="96000"/>
                <a:lumMod val="100000"/>
              </a:schemeClr>
            </a:gs>
            <a:gs pos="78000">
              <a:schemeClr val="accent2">
                <a:hueOff val="0"/>
                <a:satOff val="0"/>
                <a:lumOff val="0"/>
                <a:alphaOff val="0"/>
                <a:shade val="94000"/>
                <a:lumMod val="94000"/>
              </a:schemeClr>
            </a:gs>
          </a:gsLst>
          <a:lin ang="5400000" scaled="0"/>
        </a:gradFill>
        <a:ln>
          <a:noFill/>
        </a:ln>
        <a:effectLst>
          <a:outerShdw blurRad="38100" dist="254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b="1" i="0" kern="1200" dirty="0">
              <a:latin typeface="Arial" panose="020B0604020202020204" pitchFamily="34" charset="0"/>
              <a:cs typeface="Arial" panose="020B0604020202020204" pitchFamily="34" charset="0"/>
            </a:rPr>
            <a:t>Notification that the FDA is conducting an inspection at the site for the clinical trial</a:t>
          </a:r>
        </a:p>
      </dsp:txBody>
      <dsp:txXfrm>
        <a:off x="517838" y="2159"/>
        <a:ext cx="3286881" cy="1972129"/>
      </dsp:txXfrm>
    </dsp:sp>
    <dsp:sp modelId="{D6320C84-9A35-4107-B151-8D44AAF3EDD9}">
      <dsp:nvSpPr>
        <dsp:cNvPr id="0" name=""/>
        <dsp:cNvSpPr/>
      </dsp:nvSpPr>
      <dsp:spPr>
        <a:xfrm>
          <a:off x="4133409" y="2159"/>
          <a:ext cx="3286881" cy="1972129"/>
        </a:xfrm>
        <a:prstGeom prst="rect">
          <a:avLst/>
        </a:prstGeom>
        <a:solidFill>
          <a:schemeClr val="accent1"/>
        </a:solidFill>
        <a:ln>
          <a:noFill/>
        </a:ln>
        <a:effectLst>
          <a:outerShdw blurRad="38100" dist="254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b="1" i="0" kern="1200">
              <a:latin typeface="Arial" panose="020B0604020202020204" pitchFamily="34" charset="0"/>
              <a:cs typeface="Arial" panose="020B0604020202020204" pitchFamily="34" charset="0"/>
            </a:rPr>
            <a:t>Have the inspector sign in</a:t>
          </a:r>
        </a:p>
      </dsp:txBody>
      <dsp:txXfrm>
        <a:off x="4133409" y="2159"/>
        <a:ext cx="3286881" cy="1972129"/>
      </dsp:txXfrm>
    </dsp:sp>
    <dsp:sp modelId="{2D99E78C-5031-40BF-B39F-C336B2B0C19E}">
      <dsp:nvSpPr>
        <dsp:cNvPr id="0" name=""/>
        <dsp:cNvSpPr/>
      </dsp:nvSpPr>
      <dsp:spPr>
        <a:xfrm>
          <a:off x="517838" y="2302976"/>
          <a:ext cx="3286881" cy="1972129"/>
        </a:xfrm>
        <a:prstGeom prst="rect">
          <a:avLst/>
        </a:prstGeom>
        <a:solidFill>
          <a:schemeClr val="accent3"/>
        </a:solidFill>
        <a:ln>
          <a:noFill/>
        </a:ln>
        <a:effectLst>
          <a:outerShdw blurRad="38100" dist="254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b="1" i="0" kern="1200">
              <a:latin typeface="Arial" panose="020B0604020202020204" pitchFamily="34" charset="0"/>
              <a:cs typeface="Arial" panose="020B0604020202020204" pitchFamily="34" charset="0"/>
            </a:rPr>
            <a:t>Assign an  escort for the inspector. This person will walk the inspector to an appropriate meeting room</a:t>
          </a:r>
        </a:p>
      </dsp:txBody>
      <dsp:txXfrm>
        <a:off x="517838" y="2302976"/>
        <a:ext cx="3286881" cy="1972129"/>
      </dsp:txXfrm>
    </dsp:sp>
    <dsp:sp modelId="{738E4E9F-8E1C-4344-8F6B-73100C8FED6B}">
      <dsp:nvSpPr>
        <dsp:cNvPr id="0" name=""/>
        <dsp:cNvSpPr/>
      </dsp:nvSpPr>
      <dsp:spPr>
        <a:xfrm>
          <a:off x="4133409" y="2302976"/>
          <a:ext cx="3286881" cy="1972129"/>
        </a:xfrm>
        <a:prstGeom prst="rect">
          <a:avLst/>
        </a:prstGeom>
        <a:solidFill>
          <a:schemeClr val="accent4"/>
        </a:solidFill>
        <a:ln>
          <a:noFill/>
        </a:ln>
        <a:effectLst>
          <a:outerShdw blurRad="38100" dist="254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b="1" i="0" kern="1200">
              <a:latin typeface="Arial" panose="020B0604020202020204" pitchFamily="34" charset="0"/>
              <a:cs typeface="Arial" panose="020B0604020202020204" pitchFamily="34" charset="0"/>
            </a:rPr>
            <a:t>The inspector will present his/her credentials to verify that they are in order</a:t>
          </a:r>
        </a:p>
      </dsp:txBody>
      <dsp:txXfrm>
        <a:off x="4133409" y="2302976"/>
        <a:ext cx="3286881" cy="1972129"/>
      </dsp:txXfrm>
    </dsp:sp>
    <dsp:sp modelId="{CD5E8AAA-B130-43F1-9ECD-063E3804AD84}">
      <dsp:nvSpPr>
        <dsp:cNvPr id="0" name=""/>
        <dsp:cNvSpPr/>
      </dsp:nvSpPr>
      <dsp:spPr>
        <a:xfrm>
          <a:off x="517838" y="4603793"/>
          <a:ext cx="3286881" cy="1972129"/>
        </a:xfrm>
        <a:prstGeom prst="rect">
          <a:avLst/>
        </a:prstGeom>
        <a:solidFill>
          <a:schemeClr val="accent5"/>
        </a:solidFill>
        <a:ln>
          <a:noFill/>
        </a:ln>
        <a:effectLst>
          <a:outerShdw blurRad="38100" dist="254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b="1" i="0" kern="1200">
              <a:latin typeface="Arial" panose="020B0604020202020204" pitchFamily="34" charset="0"/>
              <a:cs typeface="Arial" panose="020B0604020202020204" pitchFamily="34" charset="0"/>
            </a:rPr>
            <a:t>A Notice of Inspection (482) should be presented by the inspector to the Principal Investigator</a:t>
          </a:r>
        </a:p>
      </dsp:txBody>
      <dsp:txXfrm>
        <a:off x="517838" y="4603793"/>
        <a:ext cx="3286881" cy="1972129"/>
      </dsp:txXfrm>
    </dsp:sp>
    <dsp:sp modelId="{5331EC5C-7B5B-479C-A8EC-37E8866C101C}">
      <dsp:nvSpPr>
        <dsp:cNvPr id="0" name=""/>
        <dsp:cNvSpPr/>
      </dsp:nvSpPr>
      <dsp:spPr>
        <a:xfrm>
          <a:off x="4133409" y="4603793"/>
          <a:ext cx="3286881" cy="1972129"/>
        </a:xfrm>
        <a:prstGeom prst="rect">
          <a:avLst/>
        </a:prstGeom>
        <a:gradFill rotWithShape="0">
          <a:gsLst>
            <a:gs pos="0">
              <a:schemeClr val="accent2">
                <a:hueOff val="0"/>
                <a:satOff val="0"/>
                <a:lumOff val="0"/>
                <a:alphaOff val="0"/>
                <a:tint val="96000"/>
                <a:lumMod val="100000"/>
              </a:schemeClr>
            </a:gs>
            <a:gs pos="78000">
              <a:schemeClr val="accent2">
                <a:hueOff val="0"/>
                <a:satOff val="0"/>
                <a:lumOff val="0"/>
                <a:alphaOff val="0"/>
                <a:shade val="94000"/>
                <a:lumMod val="94000"/>
              </a:schemeClr>
            </a:gs>
          </a:gsLst>
          <a:lin ang="5400000" scaled="0"/>
        </a:gradFill>
        <a:ln>
          <a:noFill/>
        </a:ln>
        <a:effectLst>
          <a:outerShdw blurRad="38100" dist="254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b="1" i="0" kern="1200">
              <a:latin typeface="Arial" panose="020B0604020202020204" pitchFamily="34" charset="0"/>
              <a:cs typeface="Arial" panose="020B0604020202020204" pitchFamily="34" charset="0"/>
            </a:rPr>
            <a:t>The inspector will explain the intended purpose and scope of the inspection</a:t>
          </a:r>
        </a:p>
      </dsp:txBody>
      <dsp:txXfrm>
        <a:off x="4133409" y="4603793"/>
        <a:ext cx="3286881" cy="1972129"/>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225A235-4146-4654-8CC2-4ADEA512B9B3}">
      <dsp:nvSpPr>
        <dsp:cNvPr id="0" name=""/>
        <dsp:cNvSpPr/>
      </dsp:nvSpPr>
      <dsp:spPr>
        <a:xfrm>
          <a:off x="865916" y="312680"/>
          <a:ext cx="3436098" cy="1757280"/>
        </a:xfrm>
        <a:prstGeom prst="rect">
          <a:avLst/>
        </a:prstGeom>
        <a:solidFill>
          <a:schemeClr val="accent2"/>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b="1" i="0" kern="1200" dirty="0">
              <a:latin typeface="Arial" panose="020B0604020202020204" pitchFamily="34" charset="0"/>
              <a:cs typeface="Arial" panose="020B0604020202020204" pitchFamily="34" charset="0"/>
            </a:rPr>
            <a:t>Schedule a comfortable work area for the FDA inspector(s) for the duration of the inspection  </a:t>
          </a:r>
        </a:p>
      </dsp:txBody>
      <dsp:txXfrm>
        <a:off x="865916" y="312680"/>
        <a:ext cx="3436098" cy="1757280"/>
      </dsp:txXfrm>
    </dsp:sp>
    <dsp:sp modelId="{1685285B-682E-4D29-89BB-11A24F0010C2}">
      <dsp:nvSpPr>
        <dsp:cNvPr id="0" name=""/>
        <dsp:cNvSpPr/>
      </dsp:nvSpPr>
      <dsp:spPr>
        <a:xfrm>
          <a:off x="4575125" y="320623"/>
          <a:ext cx="2928800" cy="1757280"/>
        </a:xfrm>
        <a:prstGeom prst="rect">
          <a:avLst/>
        </a:prstGeom>
        <a:solidFill>
          <a:schemeClr val="accent1"/>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b="1" i="0" kern="1200" dirty="0">
              <a:latin typeface="Arial" panose="020B0604020202020204" pitchFamily="34" charset="0"/>
              <a:cs typeface="Arial" panose="020B0604020202020204" pitchFamily="34" charset="0"/>
            </a:rPr>
            <a:t>The room must contain no confidential records, including clinical or research related</a:t>
          </a:r>
        </a:p>
      </dsp:txBody>
      <dsp:txXfrm>
        <a:off x="4575125" y="320623"/>
        <a:ext cx="2928800" cy="1757280"/>
      </dsp:txXfrm>
    </dsp:sp>
    <dsp:sp modelId="{4DB5659A-9077-4FAA-A156-D7BAB6F15332}">
      <dsp:nvSpPr>
        <dsp:cNvPr id="0" name=""/>
        <dsp:cNvSpPr/>
      </dsp:nvSpPr>
      <dsp:spPr>
        <a:xfrm>
          <a:off x="7522377" y="320992"/>
          <a:ext cx="3631712" cy="1757280"/>
        </a:xfrm>
        <a:prstGeom prst="rect">
          <a:avLst/>
        </a:prstGeom>
        <a:solidFill>
          <a:schemeClr val="accent3"/>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b="1" i="0" kern="1200" dirty="0">
              <a:latin typeface="Arial" panose="020B0604020202020204" pitchFamily="34" charset="0"/>
              <a:cs typeface="Arial" panose="020B0604020202020204" pitchFamily="34" charset="0"/>
            </a:rPr>
            <a:t>The inspector should be accompanied by the escort or designee at all times while in the presence of study related documents, samples, or other confidential information</a:t>
          </a:r>
        </a:p>
      </dsp:txBody>
      <dsp:txXfrm>
        <a:off x="7522377" y="320992"/>
        <a:ext cx="3631712" cy="1757280"/>
      </dsp:txXfrm>
    </dsp:sp>
    <dsp:sp modelId="{F68DAC87-1190-4EB7-99E5-B2069FC0D6C1}">
      <dsp:nvSpPr>
        <dsp:cNvPr id="0" name=""/>
        <dsp:cNvSpPr/>
      </dsp:nvSpPr>
      <dsp:spPr>
        <a:xfrm>
          <a:off x="794746" y="2324356"/>
          <a:ext cx="3502113" cy="2127381"/>
        </a:xfrm>
        <a:prstGeom prst="rect">
          <a:avLst/>
        </a:prstGeom>
        <a:solidFill>
          <a:schemeClr val="accent4"/>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b="1" i="0" kern="1200" dirty="0">
              <a:latin typeface="Arial" panose="020B0604020202020204" pitchFamily="34" charset="0"/>
              <a:cs typeface="Arial" panose="020B0604020202020204" pitchFamily="34" charset="0"/>
            </a:rPr>
            <a:t>If the inspector needs to make a phone call and requires some privacy, they should have access to a room with no study related information or public area where they can conduct their business</a:t>
          </a:r>
        </a:p>
      </dsp:txBody>
      <dsp:txXfrm>
        <a:off x="794746" y="2324356"/>
        <a:ext cx="3502113" cy="2127381"/>
      </dsp:txXfrm>
    </dsp:sp>
    <dsp:sp modelId="{8E940E54-EB2C-4275-B89B-A26ED4404B37}">
      <dsp:nvSpPr>
        <dsp:cNvPr id="0" name=""/>
        <dsp:cNvSpPr/>
      </dsp:nvSpPr>
      <dsp:spPr>
        <a:xfrm>
          <a:off x="4560716" y="2354150"/>
          <a:ext cx="2928800" cy="2067791"/>
        </a:xfrm>
        <a:prstGeom prst="rect">
          <a:avLst/>
        </a:prstGeom>
        <a:solidFill>
          <a:schemeClr val="accent5"/>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b="1" i="0" kern="1200" dirty="0">
              <a:latin typeface="Arial" panose="020B0604020202020204" pitchFamily="34" charset="0"/>
              <a:cs typeface="Arial" panose="020B0604020202020204" pitchFamily="34" charset="0"/>
            </a:rPr>
            <a:t>In general, while an inspector is here in an official capacity, they should not be left alone</a:t>
          </a:r>
        </a:p>
      </dsp:txBody>
      <dsp:txXfrm>
        <a:off x="4560716" y="2354150"/>
        <a:ext cx="2928800" cy="2067791"/>
      </dsp:txXfrm>
    </dsp:sp>
    <dsp:sp modelId="{7F51AAE8-FC7B-4697-8E81-9C0D863313F5}">
      <dsp:nvSpPr>
        <dsp:cNvPr id="0" name=""/>
        <dsp:cNvSpPr/>
      </dsp:nvSpPr>
      <dsp:spPr>
        <a:xfrm>
          <a:off x="7922774" y="2316808"/>
          <a:ext cx="2928800" cy="2010715"/>
        </a:xfrm>
        <a:prstGeom prst="rect">
          <a:avLst/>
        </a:prstGeom>
        <a:solidFill>
          <a:schemeClr val="accent2">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b="1" i="0" kern="1200" dirty="0">
              <a:latin typeface="Arial" panose="020B0604020202020204" pitchFamily="34" charset="0"/>
              <a:cs typeface="Arial" panose="020B0604020202020204" pitchFamily="34" charset="0"/>
            </a:rPr>
            <a:t>The inspector must never have access to any site records not specifically provided by the site representative(s)</a:t>
          </a:r>
        </a:p>
      </dsp:txBody>
      <dsp:txXfrm>
        <a:off x="7922774" y="2316808"/>
        <a:ext cx="2928800" cy="2010715"/>
      </dsp:txXfrm>
    </dsp:sp>
    <dsp:sp modelId="{850BC0E3-78B6-4D3E-99A3-E4CEDD9E4E8B}">
      <dsp:nvSpPr>
        <dsp:cNvPr id="0" name=""/>
        <dsp:cNvSpPr/>
      </dsp:nvSpPr>
      <dsp:spPr>
        <a:xfrm>
          <a:off x="2692243" y="4472994"/>
          <a:ext cx="2928800" cy="1757280"/>
        </a:xfrm>
        <a:prstGeom prst="rect">
          <a:avLst/>
        </a:prstGeom>
        <a:solidFill>
          <a:schemeClr val="accent1"/>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b="1" i="0" kern="1200">
              <a:latin typeface="Arial" panose="020B0604020202020204" pitchFamily="34" charset="0"/>
              <a:cs typeface="Arial" panose="020B0604020202020204" pitchFamily="34" charset="0"/>
            </a:rPr>
            <a:t>Study finances and personnel records are not included in the standard inspection</a:t>
          </a:r>
        </a:p>
      </dsp:txBody>
      <dsp:txXfrm>
        <a:off x="2692243" y="4472994"/>
        <a:ext cx="2928800" cy="1757280"/>
      </dsp:txXfrm>
    </dsp:sp>
    <dsp:sp modelId="{085E6A09-A62B-4748-8290-54ED564D5BB9}">
      <dsp:nvSpPr>
        <dsp:cNvPr id="0" name=""/>
        <dsp:cNvSpPr/>
      </dsp:nvSpPr>
      <dsp:spPr>
        <a:xfrm>
          <a:off x="5913924" y="4472994"/>
          <a:ext cx="2928800" cy="1757280"/>
        </a:xfrm>
        <a:prstGeom prst="rect">
          <a:avLst/>
        </a:prstGeom>
        <a:solidFill>
          <a:schemeClr val="accent3"/>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b="1" i="0" kern="1200" dirty="0">
              <a:latin typeface="Arial" panose="020B0604020202020204" pitchFamily="34" charset="0"/>
              <a:cs typeface="Arial" panose="020B0604020202020204" pitchFamily="34" charset="0"/>
            </a:rPr>
            <a:t>The Principal Investigator should set aside time each day to talk with the inspector, as well as being available for questions that may arise</a:t>
          </a:r>
        </a:p>
      </dsp:txBody>
      <dsp:txXfrm>
        <a:off x="5913924" y="4472994"/>
        <a:ext cx="2928800" cy="1757280"/>
      </dsp:txXfrm>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F250571-8ACB-4AC5-9129-B1AF44B8367E}">
      <dsp:nvSpPr>
        <dsp:cNvPr id="0" name=""/>
        <dsp:cNvSpPr/>
      </dsp:nvSpPr>
      <dsp:spPr>
        <a:xfrm>
          <a:off x="46" y="609670"/>
          <a:ext cx="4494410" cy="1797764"/>
        </a:xfrm>
        <a:prstGeom prst="rect">
          <a:avLst/>
        </a:prstGeom>
        <a:solidFill>
          <a:schemeClr val="accent2">
            <a:hueOff val="0"/>
            <a:satOff val="0"/>
            <a:lumOff val="0"/>
            <a:alphaOff val="0"/>
          </a:schemeClr>
        </a:solidFill>
        <a:ln w="19050" cap="rnd"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81280" rIns="142240" bIns="81280" numCol="1" spcCol="1270" anchor="ctr" anchorCtr="0">
          <a:noAutofit/>
        </a:bodyPr>
        <a:lstStyle/>
        <a:p>
          <a:pPr marL="0" lvl="0" indent="0" algn="ctr" defTabSz="889000">
            <a:lnSpc>
              <a:spcPct val="90000"/>
            </a:lnSpc>
            <a:spcBef>
              <a:spcPct val="0"/>
            </a:spcBef>
            <a:spcAft>
              <a:spcPct val="35000"/>
            </a:spcAft>
            <a:buNone/>
          </a:pPr>
          <a:r>
            <a:rPr lang="en-US" sz="2000" b="1" i="0" kern="1200" dirty="0">
              <a:latin typeface="Arial" panose="020B0604020202020204" pitchFamily="34" charset="0"/>
              <a:cs typeface="Arial" panose="020B0604020202020204" pitchFamily="34" charset="0"/>
            </a:rPr>
            <a:t>Escort’s Role</a:t>
          </a:r>
        </a:p>
      </dsp:txBody>
      <dsp:txXfrm>
        <a:off x="46" y="609670"/>
        <a:ext cx="4494410" cy="1797764"/>
      </dsp:txXfrm>
    </dsp:sp>
    <dsp:sp modelId="{AB268CA3-B07A-4E0E-A7CA-DAFC8871ED0A}">
      <dsp:nvSpPr>
        <dsp:cNvPr id="0" name=""/>
        <dsp:cNvSpPr/>
      </dsp:nvSpPr>
      <dsp:spPr>
        <a:xfrm>
          <a:off x="46" y="2407434"/>
          <a:ext cx="4494410" cy="3122437"/>
        </a:xfrm>
        <a:prstGeom prst="rect">
          <a:avLst/>
        </a:prstGeom>
        <a:solidFill>
          <a:schemeClr val="accent2">
            <a:alpha val="90000"/>
          </a:schemeClr>
        </a:solidFill>
        <a:ln w="19050" cap="rnd" cmpd="sng" algn="ctr">
          <a:solidFill>
            <a:schemeClr val="accent2">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6012" tIns="96012" rIns="128016" bIns="144018" numCol="1" spcCol="1270" anchor="t" anchorCtr="0">
          <a:noAutofit/>
        </a:bodyPr>
        <a:lstStyle/>
        <a:p>
          <a:pPr marL="171450" lvl="1" indent="-171450" algn="l" defTabSz="800100">
            <a:lnSpc>
              <a:spcPct val="90000"/>
            </a:lnSpc>
            <a:spcBef>
              <a:spcPct val="0"/>
            </a:spcBef>
            <a:spcAft>
              <a:spcPct val="15000"/>
            </a:spcAft>
            <a:buChar char="•"/>
          </a:pPr>
          <a:r>
            <a:rPr lang="en-US" sz="1800" b="1" i="0" kern="1200" dirty="0">
              <a:solidFill>
                <a:schemeClr val="bg1"/>
              </a:solidFill>
              <a:latin typeface="Arial" panose="020B0604020202020204" pitchFamily="34" charset="0"/>
              <a:cs typeface="Arial" panose="020B0604020202020204" pitchFamily="34" charset="0"/>
            </a:rPr>
            <a:t>Coordinate all FDA requests and see that the inspector’s questions are answered honestly and completely</a:t>
          </a:r>
        </a:p>
      </dsp:txBody>
      <dsp:txXfrm>
        <a:off x="46" y="2407434"/>
        <a:ext cx="4494410" cy="3122437"/>
      </dsp:txXfrm>
    </dsp:sp>
    <dsp:sp modelId="{E8618236-4EF9-43E6-A1EF-F0C10251B771}">
      <dsp:nvSpPr>
        <dsp:cNvPr id="0" name=""/>
        <dsp:cNvSpPr/>
      </dsp:nvSpPr>
      <dsp:spPr>
        <a:xfrm>
          <a:off x="5123675" y="609670"/>
          <a:ext cx="4494410" cy="1797764"/>
        </a:xfrm>
        <a:prstGeom prst="rect">
          <a:avLst/>
        </a:prstGeom>
        <a:solidFill>
          <a:schemeClr val="accent3">
            <a:hueOff val="0"/>
            <a:satOff val="0"/>
            <a:lumOff val="0"/>
            <a:alphaOff val="0"/>
          </a:schemeClr>
        </a:solidFill>
        <a:ln w="19050" cap="rnd"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81280" rIns="142240" bIns="81280" numCol="1" spcCol="1270" anchor="ctr" anchorCtr="0">
          <a:noAutofit/>
        </a:bodyPr>
        <a:lstStyle/>
        <a:p>
          <a:pPr marL="0" lvl="0" indent="0" algn="ctr" defTabSz="889000">
            <a:lnSpc>
              <a:spcPct val="90000"/>
            </a:lnSpc>
            <a:spcBef>
              <a:spcPct val="0"/>
            </a:spcBef>
            <a:spcAft>
              <a:spcPct val="35000"/>
            </a:spcAft>
            <a:buNone/>
          </a:pPr>
          <a:r>
            <a:rPr lang="en-US" sz="2000" b="1" i="0" kern="1200" dirty="0">
              <a:latin typeface="Arial" panose="020B0604020202020204" pitchFamily="34" charset="0"/>
              <a:cs typeface="Arial" panose="020B0604020202020204" pitchFamily="34" charset="0"/>
            </a:rPr>
            <a:t>Listen to the question</a:t>
          </a:r>
        </a:p>
      </dsp:txBody>
      <dsp:txXfrm>
        <a:off x="5123675" y="609670"/>
        <a:ext cx="4494410" cy="1797764"/>
      </dsp:txXfrm>
    </dsp:sp>
    <dsp:sp modelId="{8DD30460-81C0-4291-AB87-E210510D7AF0}">
      <dsp:nvSpPr>
        <dsp:cNvPr id="0" name=""/>
        <dsp:cNvSpPr/>
      </dsp:nvSpPr>
      <dsp:spPr>
        <a:xfrm>
          <a:off x="5123675" y="2407434"/>
          <a:ext cx="4494410" cy="3122437"/>
        </a:xfrm>
        <a:prstGeom prst="rect">
          <a:avLst/>
        </a:prstGeom>
        <a:solidFill>
          <a:schemeClr val="accent3">
            <a:alpha val="90000"/>
          </a:schemeClr>
        </a:solidFill>
        <a:ln w="19050" cap="rnd" cmpd="sng" algn="ctr">
          <a:solidFill>
            <a:schemeClr val="accent3">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6012" tIns="96012" rIns="128016" bIns="144018" numCol="1" spcCol="1270" anchor="t" anchorCtr="0">
          <a:noAutofit/>
        </a:bodyPr>
        <a:lstStyle/>
        <a:p>
          <a:pPr marL="171450" lvl="1" indent="-171450" algn="l" defTabSz="800100">
            <a:lnSpc>
              <a:spcPct val="90000"/>
            </a:lnSpc>
            <a:spcBef>
              <a:spcPct val="0"/>
            </a:spcBef>
            <a:spcAft>
              <a:spcPct val="15000"/>
            </a:spcAft>
            <a:buChar char="•"/>
          </a:pPr>
          <a:r>
            <a:rPr lang="en-US" sz="1800" b="1" i="0" kern="1200" dirty="0">
              <a:solidFill>
                <a:schemeClr val="bg1"/>
              </a:solidFill>
              <a:latin typeface="Arial" panose="020B0604020202020204" pitchFamily="34" charset="0"/>
              <a:cs typeface="Arial" panose="020B0604020202020204" pitchFamily="34" charset="0"/>
            </a:rPr>
            <a:t>Answer the question that was asked</a:t>
          </a:r>
        </a:p>
        <a:p>
          <a:pPr marL="171450" lvl="1" indent="-171450" algn="l" defTabSz="800100">
            <a:lnSpc>
              <a:spcPct val="90000"/>
            </a:lnSpc>
            <a:spcBef>
              <a:spcPct val="0"/>
            </a:spcBef>
            <a:spcAft>
              <a:spcPct val="15000"/>
            </a:spcAft>
            <a:buChar char="•"/>
          </a:pPr>
          <a:r>
            <a:rPr lang="en-US" sz="1800" b="1" i="0" kern="1200" dirty="0">
              <a:solidFill>
                <a:schemeClr val="bg1"/>
              </a:solidFill>
              <a:latin typeface="Arial" panose="020B0604020202020204" pitchFamily="34" charset="0"/>
              <a:cs typeface="Arial" panose="020B0604020202020204" pitchFamily="34" charset="0"/>
            </a:rPr>
            <a:t>Defer to others if you don't know</a:t>
          </a:r>
        </a:p>
        <a:p>
          <a:pPr marL="171450" lvl="1" indent="-171450" algn="l" defTabSz="800100">
            <a:lnSpc>
              <a:spcPct val="90000"/>
            </a:lnSpc>
            <a:spcBef>
              <a:spcPct val="0"/>
            </a:spcBef>
            <a:spcAft>
              <a:spcPct val="15000"/>
            </a:spcAft>
            <a:buChar char="•"/>
          </a:pPr>
          <a:r>
            <a:rPr lang="en-US" sz="1800" b="1" i="0" kern="1200" dirty="0">
              <a:solidFill>
                <a:schemeClr val="bg1"/>
              </a:solidFill>
              <a:latin typeface="Arial" panose="020B0604020202020204" pitchFamily="34" charset="0"/>
              <a:cs typeface="Arial" panose="020B0604020202020204" pitchFamily="34" charset="0"/>
            </a:rPr>
            <a:t>When possible use documents already provided for support of answers</a:t>
          </a:r>
        </a:p>
        <a:p>
          <a:pPr marL="171450" lvl="1" indent="-171450" algn="l" defTabSz="800100">
            <a:lnSpc>
              <a:spcPct val="90000"/>
            </a:lnSpc>
            <a:spcBef>
              <a:spcPct val="0"/>
            </a:spcBef>
            <a:spcAft>
              <a:spcPct val="15000"/>
            </a:spcAft>
            <a:buChar char="•"/>
          </a:pPr>
          <a:r>
            <a:rPr lang="en-US" sz="1800" b="1" i="0" kern="1200" dirty="0">
              <a:solidFill>
                <a:schemeClr val="bg1"/>
              </a:solidFill>
              <a:latin typeface="Arial" panose="020B0604020202020204" pitchFamily="34" charset="0"/>
              <a:cs typeface="Arial" panose="020B0604020202020204" pitchFamily="34" charset="0"/>
            </a:rPr>
            <a:t>Stop when the question is fully answered</a:t>
          </a:r>
        </a:p>
        <a:p>
          <a:pPr marL="171450" lvl="1" indent="-171450" algn="l" defTabSz="800100">
            <a:lnSpc>
              <a:spcPct val="90000"/>
            </a:lnSpc>
            <a:spcBef>
              <a:spcPct val="0"/>
            </a:spcBef>
            <a:spcAft>
              <a:spcPct val="15000"/>
            </a:spcAft>
            <a:buChar char="•"/>
          </a:pPr>
          <a:r>
            <a:rPr lang="en-US" sz="1800" b="1" i="0" kern="1200" dirty="0">
              <a:solidFill>
                <a:schemeClr val="bg1"/>
              </a:solidFill>
              <a:latin typeface="Arial" panose="020B0604020202020204" pitchFamily="34" charset="0"/>
              <a:cs typeface="Arial" panose="020B0604020202020204" pitchFamily="34" charset="0"/>
            </a:rPr>
            <a:t>When you have answered, wait for the next questions</a:t>
          </a:r>
        </a:p>
        <a:p>
          <a:pPr marL="171450" lvl="1" indent="-171450" algn="l" defTabSz="800100">
            <a:lnSpc>
              <a:spcPct val="90000"/>
            </a:lnSpc>
            <a:spcBef>
              <a:spcPct val="0"/>
            </a:spcBef>
            <a:spcAft>
              <a:spcPct val="15000"/>
            </a:spcAft>
            <a:buChar char="•"/>
          </a:pPr>
          <a:r>
            <a:rPr lang="en-US" sz="1800" b="1" i="0" kern="1200" dirty="0">
              <a:solidFill>
                <a:schemeClr val="bg1"/>
              </a:solidFill>
              <a:latin typeface="Arial" panose="020B0604020202020204" pitchFamily="34" charset="0"/>
              <a:cs typeface="Arial" panose="020B0604020202020204" pitchFamily="34" charset="0"/>
            </a:rPr>
            <a:t>Do not provide additional information once the question is answered</a:t>
          </a:r>
        </a:p>
      </dsp:txBody>
      <dsp:txXfrm>
        <a:off x="5123675" y="2407434"/>
        <a:ext cx="4494410" cy="3122437"/>
      </dsp:txXfrm>
    </dsp:sp>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F3535A2-3034-432D-A03C-187EC6817303}">
      <dsp:nvSpPr>
        <dsp:cNvPr id="0" name=""/>
        <dsp:cNvSpPr/>
      </dsp:nvSpPr>
      <dsp:spPr>
        <a:xfrm>
          <a:off x="0" y="334646"/>
          <a:ext cx="2686458" cy="1611875"/>
        </a:xfrm>
        <a:prstGeom prst="rect">
          <a:avLst/>
        </a:prstGeom>
        <a:solidFill>
          <a:schemeClr val="accent2"/>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b="1" i="0" kern="1200" dirty="0">
              <a:latin typeface="Arial" panose="020B0604020202020204" pitchFamily="34" charset="0"/>
              <a:cs typeface="Arial" panose="020B0604020202020204" pitchFamily="34" charset="0"/>
            </a:rPr>
            <a:t>Be concise; answer only the question that is asked, do not elaborate or give additional answers</a:t>
          </a:r>
        </a:p>
      </dsp:txBody>
      <dsp:txXfrm>
        <a:off x="0" y="334646"/>
        <a:ext cx="2686458" cy="1611875"/>
      </dsp:txXfrm>
    </dsp:sp>
    <dsp:sp modelId="{54F82123-C6BB-4426-8722-BAC3741D75A6}">
      <dsp:nvSpPr>
        <dsp:cNvPr id="0" name=""/>
        <dsp:cNvSpPr/>
      </dsp:nvSpPr>
      <dsp:spPr>
        <a:xfrm>
          <a:off x="2955104" y="334646"/>
          <a:ext cx="2686458" cy="1611875"/>
        </a:xfrm>
        <a:prstGeom prst="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b="1" i="0" kern="1200" dirty="0">
              <a:latin typeface="Arial" panose="020B0604020202020204" pitchFamily="34" charset="0"/>
              <a:cs typeface="Arial" panose="020B0604020202020204" pitchFamily="34" charset="0"/>
            </a:rPr>
            <a:t>Be clear when answering to questions, do not guess or speculate</a:t>
          </a:r>
        </a:p>
      </dsp:txBody>
      <dsp:txXfrm>
        <a:off x="2955104" y="334646"/>
        <a:ext cx="2686458" cy="1611875"/>
      </dsp:txXfrm>
    </dsp:sp>
    <dsp:sp modelId="{A9BCC8AC-0E06-42F0-8B7C-0AC4111CDFC1}">
      <dsp:nvSpPr>
        <dsp:cNvPr id="0" name=""/>
        <dsp:cNvSpPr/>
      </dsp:nvSpPr>
      <dsp:spPr>
        <a:xfrm>
          <a:off x="5910209" y="334646"/>
          <a:ext cx="2686458" cy="1611875"/>
        </a:xfrm>
        <a:prstGeom prst="rect">
          <a:avLst/>
        </a:prstGeom>
        <a:solidFill>
          <a:schemeClr val="accent3"/>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b="1" i="0" kern="1200">
              <a:latin typeface="Arial" panose="020B0604020202020204" pitchFamily="34" charset="0"/>
              <a:cs typeface="Arial" panose="020B0604020202020204" pitchFamily="34" charset="0"/>
            </a:rPr>
            <a:t>Be confident and convincing</a:t>
          </a:r>
        </a:p>
      </dsp:txBody>
      <dsp:txXfrm>
        <a:off x="5910209" y="334646"/>
        <a:ext cx="2686458" cy="1611875"/>
      </dsp:txXfrm>
    </dsp:sp>
    <dsp:sp modelId="{9B62CBF9-A9A2-49CB-A22B-F0A9EDE93CFA}">
      <dsp:nvSpPr>
        <dsp:cNvPr id="0" name=""/>
        <dsp:cNvSpPr/>
      </dsp:nvSpPr>
      <dsp:spPr>
        <a:xfrm>
          <a:off x="0" y="2215167"/>
          <a:ext cx="2686458" cy="1611875"/>
        </a:xfrm>
        <a:prstGeom prst="rect">
          <a:avLst/>
        </a:prstGeom>
        <a:solidFill>
          <a:schemeClr val="accent4"/>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b="1" i="0" kern="1200" dirty="0">
              <a:latin typeface="Arial" panose="020B0604020202020204" pitchFamily="34" charset="0"/>
              <a:cs typeface="Arial" panose="020B0604020202020204" pitchFamily="34" charset="0"/>
            </a:rPr>
            <a:t>Correct any deficiencies/missing information as soon as possible</a:t>
          </a:r>
        </a:p>
      </dsp:txBody>
      <dsp:txXfrm>
        <a:off x="0" y="2215167"/>
        <a:ext cx="2686458" cy="1611875"/>
      </dsp:txXfrm>
    </dsp:sp>
    <dsp:sp modelId="{B8EF9683-BD27-4F31-B5E4-914E5A80B1B7}">
      <dsp:nvSpPr>
        <dsp:cNvPr id="0" name=""/>
        <dsp:cNvSpPr/>
      </dsp:nvSpPr>
      <dsp:spPr>
        <a:xfrm>
          <a:off x="2955104" y="2215167"/>
          <a:ext cx="2686458" cy="1611875"/>
        </a:xfrm>
        <a:prstGeom prst="rect">
          <a:avLst/>
        </a:prstGeom>
        <a:solidFill>
          <a:schemeClr val="accent5"/>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b="1" i="0" kern="1200" dirty="0">
              <a:latin typeface="Arial" panose="020B0604020202020204" pitchFamily="34" charset="0"/>
              <a:cs typeface="Arial" panose="020B0604020202020204" pitchFamily="34" charset="0"/>
            </a:rPr>
            <a:t>Tell the truth</a:t>
          </a:r>
        </a:p>
      </dsp:txBody>
      <dsp:txXfrm>
        <a:off x="2955104" y="2215167"/>
        <a:ext cx="2686458" cy="1611875"/>
      </dsp:txXfrm>
    </dsp:sp>
    <dsp:sp modelId="{48E0800B-409A-44C0-A289-3D9E9E8CA904}">
      <dsp:nvSpPr>
        <dsp:cNvPr id="0" name=""/>
        <dsp:cNvSpPr/>
      </dsp:nvSpPr>
      <dsp:spPr>
        <a:xfrm>
          <a:off x="5910209" y="2215167"/>
          <a:ext cx="2686458" cy="1611875"/>
        </a:xfrm>
        <a:prstGeom prst="rect">
          <a:avLst/>
        </a:prstGeom>
        <a:solidFill>
          <a:schemeClr val="accent2"/>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b="1" i="0" kern="1200" dirty="0">
              <a:latin typeface="Arial" panose="020B0604020202020204" pitchFamily="34" charset="0"/>
              <a:cs typeface="Arial" panose="020B0604020202020204" pitchFamily="34" charset="0"/>
            </a:rPr>
            <a:t>Stay calm</a:t>
          </a:r>
        </a:p>
      </dsp:txBody>
      <dsp:txXfrm>
        <a:off x="5910209" y="2215167"/>
        <a:ext cx="2686458" cy="1611875"/>
      </dsp:txXfrm>
    </dsp:sp>
    <dsp:sp modelId="{C4DDE616-2298-4131-B39B-1BEAE2BA69AA}">
      <dsp:nvSpPr>
        <dsp:cNvPr id="0" name=""/>
        <dsp:cNvSpPr/>
      </dsp:nvSpPr>
      <dsp:spPr>
        <a:xfrm>
          <a:off x="2955104" y="4095689"/>
          <a:ext cx="2686458" cy="1611875"/>
        </a:xfrm>
        <a:prstGeom prst="rect">
          <a:avLst/>
        </a:prstGeom>
        <a:solidFill>
          <a:schemeClr val="accent1"/>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b="1" i="0" kern="1200" dirty="0">
              <a:latin typeface="Arial" panose="020B0604020202020204" pitchFamily="34" charset="0"/>
              <a:cs typeface="Arial" panose="020B0604020202020204" pitchFamily="34" charset="0"/>
            </a:rPr>
            <a:t>Do not sign affidavits/agreements</a:t>
          </a:r>
        </a:p>
      </dsp:txBody>
      <dsp:txXfrm>
        <a:off x="2955104" y="4095689"/>
        <a:ext cx="2686458" cy="1611875"/>
      </dsp:txXfrm>
    </dsp:sp>
  </dsp:spTree>
</dsp:drawing>
</file>

<file path=ppt/diagrams/drawing1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22ACF5A-CEB3-46B4-B6EA-E8B453D2BE94}">
      <dsp:nvSpPr>
        <dsp:cNvPr id="0" name=""/>
        <dsp:cNvSpPr/>
      </dsp:nvSpPr>
      <dsp:spPr>
        <a:xfrm>
          <a:off x="0" y="7559"/>
          <a:ext cx="6628804" cy="1010880"/>
        </a:xfrm>
        <a:prstGeom prst="roundRect">
          <a:avLst/>
        </a:prstGeom>
        <a:gradFill rotWithShape="0">
          <a:gsLst>
            <a:gs pos="0">
              <a:schemeClr val="accent2">
                <a:hueOff val="0"/>
                <a:satOff val="0"/>
                <a:lumOff val="0"/>
                <a:alphaOff val="0"/>
                <a:tint val="96000"/>
                <a:lumMod val="100000"/>
              </a:schemeClr>
            </a:gs>
            <a:gs pos="78000">
              <a:schemeClr val="accent2">
                <a:hueOff val="0"/>
                <a:satOff val="0"/>
                <a:lumOff val="0"/>
                <a:alphaOff val="0"/>
                <a:shade val="94000"/>
                <a:lumMod val="94000"/>
              </a:schemeClr>
            </a:gs>
          </a:gsLst>
          <a:lin ang="5400000" scaled="0"/>
        </a:gradFill>
        <a:ln>
          <a:noFill/>
        </a:ln>
        <a:effectLst>
          <a:outerShdw blurRad="38100" dist="254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US" sz="1800" b="1" i="0" kern="1200" dirty="0">
              <a:latin typeface="Arial" panose="020B0604020202020204" pitchFamily="34" charset="0"/>
              <a:cs typeface="Arial" panose="020B0604020202020204" pitchFamily="34" charset="0"/>
            </a:rPr>
            <a:t>Escort the inspector to a private/isolated room away from others</a:t>
          </a:r>
        </a:p>
      </dsp:txBody>
      <dsp:txXfrm>
        <a:off x="49347" y="56906"/>
        <a:ext cx="6530110" cy="912186"/>
      </dsp:txXfrm>
    </dsp:sp>
    <dsp:sp modelId="{F93BB6BA-EE65-409C-B8EE-A49E09D3F865}">
      <dsp:nvSpPr>
        <dsp:cNvPr id="0" name=""/>
        <dsp:cNvSpPr/>
      </dsp:nvSpPr>
      <dsp:spPr>
        <a:xfrm>
          <a:off x="0" y="1173959"/>
          <a:ext cx="6628804" cy="1010880"/>
        </a:xfrm>
        <a:prstGeom prst="roundRect">
          <a:avLst/>
        </a:prstGeom>
        <a:solidFill>
          <a:schemeClr val="accent1"/>
        </a:solidFill>
        <a:ln>
          <a:noFill/>
        </a:ln>
        <a:effectLst>
          <a:outerShdw blurRad="38100" dist="254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US" sz="1800" b="1" i="0" kern="1200" dirty="0">
              <a:latin typeface="Arial" panose="020B0604020202020204" pitchFamily="34" charset="0"/>
              <a:cs typeface="Arial" panose="020B0604020202020204" pitchFamily="34" charset="0"/>
            </a:rPr>
            <a:t>Only provide the inspector the documents they specifically request</a:t>
          </a:r>
        </a:p>
      </dsp:txBody>
      <dsp:txXfrm>
        <a:off x="49347" y="1223306"/>
        <a:ext cx="6530110" cy="912186"/>
      </dsp:txXfrm>
    </dsp:sp>
    <dsp:sp modelId="{F9B51D6B-0A3A-4CA6-B012-A7DE9197D15A}">
      <dsp:nvSpPr>
        <dsp:cNvPr id="0" name=""/>
        <dsp:cNvSpPr/>
      </dsp:nvSpPr>
      <dsp:spPr>
        <a:xfrm>
          <a:off x="0" y="2340359"/>
          <a:ext cx="6628804" cy="1010880"/>
        </a:xfrm>
        <a:prstGeom prst="roundRect">
          <a:avLst/>
        </a:prstGeom>
        <a:solidFill>
          <a:schemeClr val="accent3"/>
        </a:solidFill>
        <a:ln>
          <a:noFill/>
        </a:ln>
        <a:effectLst>
          <a:outerShdw blurRad="38100" dist="254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US" sz="1800" b="1" i="0" kern="1200">
              <a:latin typeface="Arial" panose="020B0604020202020204" pitchFamily="34" charset="0"/>
              <a:cs typeface="Arial" panose="020B0604020202020204" pitchFamily="34" charset="0"/>
            </a:rPr>
            <a:t>The escort will gather the documents requested for review and bring the requested documents to the inspector </a:t>
          </a:r>
        </a:p>
      </dsp:txBody>
      <dsp:txXfrm>
        <a:off x="49347" y="2389706"/>
        <a:ext cx="6530110" cy="912186"/>
      </dsp:txXfrm>
    </dsp:sp>
    <dsp:sp modelId="{111A47AF-58F4-42B0-ABE2-D18D44BC0AFF}">
      <dsp:nvSpPr>
        <dsp:cNvPr id="0" name=""/>
        <dsp:cNvSpPr/>
      </dsp:nvSpPr>
      <dsp:spPr>
        <a:xfrm>
          <a:off x="0" y="3506759"/>
          <a:ext cx="6628804" cy="1010880"/>
        </a:xfrm>
        <a:prstGeom prst="roundRect">
          <a:avLst/>
        </a:prstGeom>
        <a:solidFill>
          <a:schemeClr val="accent4"/>
        </a:solidFill>
        <a:ln>
          <a:noFill/>
        </a:ln>
        <a:effectLst>
          <a:outerShdw blurRad="38100" dist="254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US" sz="1800" b="1" i="0" kern="1200" dirty="0">
              <a:latin typeface="Arial" panose="020B0604020202020204" pitchFamily="34" charset="0"/>
              <a:cs typeface="Arial" panose="020B0604020202020204" pitchFamily="34" charset="0"/>
            </a:rPr>
            <a:t>When documents are copied for inspectors, maintain a copy for the site or identify each copied document by maintaining an inspection record log </a:t>
          </a:r>
        </a:p>
      </dsp:txBody>
      <dsp:txXfrm>
        <a:off x="49347" y="3556106"/>
        <a:ext cx="6530110" cy="912186"/>
      </dsp:txXfrm>
    </dsp:sp>
    <dsp:sp modelId="{923A0FF8-8A5B-4A86-8BF2-2D3C5E9A7EE4}">
      <dsp:nvSpPr>
        <dsp:cNvPr id="0" name=""/>
        <dsp:cNvSpPr/>
      </dsp:nvSpPr>
      <dsp:spPr>
        <a:xfrm>
          <a:off x="0" y="4673159"/>
          <a:ext cx="6628804" cy="1010880"/>
        </a:xfrm>
        <a:prstGeom prst="roundRect">
          <a:avLst/>
        </a:prstGeom>
        <a:solidFill>
          <a:schemeClr val="accent5"/>
        </a:solidFill>
        <a:ln>
          <a:noFill/>
        </a:ln>
        <a:effectLst>
          <a:outerShdw blurRad="38100" dist="254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US" sz="1800" b="1" i="0" kern="1200">
              <a:latin typeface="Arial" panose="020B0604020202020204" pitchFamily="34" charset="0"/>
              <a:cs typeface="Arial" panose="020B0604020202020204" pitchFamily="34" charset="0"/>
            </a:rPr>
            <a:t>All copies provided should be stamped “Confidential”</a:t>
          </a:r>
        </a:p>
      </dsp:txBody>
      <dsp:txXfrm>
        <a:off x="49347" y="4722506"/>
        <a:ext cx="6530110" cy="912186"/>
      </dsp:txXfrm>
    </dsp:sp>
    <dsp:sp modelId="{ECE24BE2-892B-4A85-AEC0-D709783C6147}">
      <dsp:nvSpPr>
        <dsp:cNvPr id="0" name=""/>
        <dsp:cNvSpPr/>
      </dsp:nvSpPr>
      <dsp:spPr>
        <a:xfrm>
          <a:off x="0" y="5839559"/>
          <a:ext cx="6628804" cy="1010880"/>
        </a:xfrm>
        <a:prstGeom prst="roundRect">
          <a:avLst/>
        </a:prstGeom>
        <a:solidFill>
          <a:schemeClr val="accent2"/>
        </a:solidFill>
        <a:ln>
          <a:noFill/>
        </a:ln>
        <a:effectLst>
          <a:outerShdw blurRad="38100" dist="254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US" sz="1800" b="1" i="0" kern="1200" dirty="0">
              <a:latin typeface="Arial" panose="020B0604020202020204" pitchFamily="34" charset="0"/>
              <a:cs typeface="Arial" panose="020B0604020202020204" pitchFamily="34" charset="0"/>
            </a:rPr>
            <a:t>The following documents should not be viewed or copied by  the inspector: financial, personnel (except for training/qualification records), and internal audits</a:t>
          </a:r>
        </a:p>
      </dsp:txBody>
      <dsp:txXfrm>
        <a:off x="49347" y="5888906"/>
        <a:ext cx="6530110" cy="912186"/>
      </dsp:txXfrm>
    </dsp:sp>
  </dsp:spTree>
</dsp:drawing>
</file>

<file path=ppt/diagrams/drawing1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B60A672-FF57-481A-901A-1394E37AFD29}">
      <dsp:nvSpPr>
        <dsp:cNvPr id="0" name=""/>
        <dsp:cNvSpPr/>
      </dsp:nvSpPr>
      <dsp:spPr>
        <a:xfrm>
          <a:off x="0" y="32283"/>
          <a:ext cx="8069306" cy="992160"/>
        </a:xfrm>
        <a:prstGeom prst="roundRect">
          <a:avLst/>
        </a:prstGeom>
        <a:gradFill rotWithShape="0">
          <a:gsLst>
            <a:gs pos="0">
              <a:schemeClr val="accent2">
                <a:hueOff val="0"/>
                <a:satOff val="0"/>
                <a:lumOff val="0"/>
                <a:alphaOff val="0"/>
                <a:tint val="96000"/>
                <a:lumMod val="100000"/>
              </a:schemeClr>
            </a:gs>
            <a:gs pos="78000">
              <a:schemeClr val="accent2">
                <a:hueOff val="0"/>
                <a:satOff val="0"/>
                <a:lumOff val="0"/>
                <a:alphaOff val="0"/>
                <a:shade val="94000"/>
                <a:lumMod val="94000"/>
              </a:schemeClr>
            </a:gs>
          </a:gsLst>
          <a:lin ang="5400000" scaled="0"/>
        </a:gradFill>
        <a:ln>
          <a:noFill/>
        </a:ln>
        <a:effectLst>
          <a:outerShdw blurRad="38100" dist="254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US" sz="1800" b="1" i="0" kern="1200" dirty="0">
              <a:latin typeface="Arial" panose="020B0604020202020204" pitchFamily="34" charset="0"/>
              <a:cs typeface="Arial" panose="020B0604020202020204" pitchFamily="34" charset="0"/>
            </a:rPr>
            <a:t>Held at the conclusion of the inspection</a:t>
          </a:r>
        </a:p>
      </dsp:txBody>
      <dsp:txXfrm>
        <a:off x="48433" y="80716"/>
        <a:ext cx="7972440" cy="895294"/>
      </dsp:txXfrm>
    </dsp:sp>
    <dsp:sp modelId="{DF6873F1-FFAB-472C-9C12-4119ABD0F15B}">
      <dsp:nvSpPr>
        <dsp:cNvPr id="0" name=""/>
        <dsp:cNvSpPr/>
      </dsp:nvSpPr>
      <dsp:spPr>
        <a:xfrm>
          <a:off x="0" y="1177083"/>
          <a:ext cx="8069306" cy="992160"/>
        </a:xfrm>
        <a:prstGeom prst="roundRect">
          <a:avLst/>
        </a:prstGeom>
        <a:solidFill>
          <a:schemeClr val="accent1"/>
        </a:solidFill>
        <a:ln>
          <a:noFill/>
        </a:ln>
        <a:effectLst>
          <a:outerShdw blurRad="38100" dist="254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US" sz="1800" b="1" i="0" kern="1200" dirty="0">
              <a:latin typeface="Arial" panose="020B0604020202020204" pitchFamily="34" charset="0"/>
              <a:cs typeface="Arial" panose="020B0604020202020204" pitchFamily="34" charset="0"/>
            </a:rPr>
            <a:t>Attendees: Escort, Principal Investigator, a representative from Institutional Compliance, and other individuals as appropriate should be notified of the time and place and expect to attend</a:t>
          </a:r>
        </a:p>
      </dsp:txBody>
      <dsp:txXfrm>
        <a:off x="48433" y="1225516"/>
        <a:ext cx="7972440" cy="895294"/>
      </dsp:txXfrm>
    </dsp:sp>
    <dsp:sp modelId="{58A60E6E-6D6F-4AC6-BCF7-E8615E9CC0C8}">
      <dsp:nvSpPr>
        <dsp:cNvPr id="0" name=""/>
        <dsp:cNvSpPr/>
      </dsp:nvSpPr>
      <dsp:spPr>
        <a:xfrm>
          <a:off x="0" y="2369378"/>
          <a:ext cx="8069306" cy="992160"/>
        </a:xfrm>
        <a:prstGeom prst="roundRect">
          <a:avLst/>
        </a:prstGeom>
        <a:solidFill>
          <a:schemeClr val="accent3"/>
        </a:solidFill>
        <a:ln>
          <a:noFill/>
        </a:ln>
        <a:effectLst>
          <a:outerShdw blurRad="38100" dist="254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US" sz="1800" b="1" i="0" kern="1200" dirty="0">
              <a:latin typeface="Arial" panose="020B0604020202020204" pitchFamily="34" charset="0"/>
              <a:cs typeface="Arial" panose="020B0604020202020204" pitchFamily="34" charset="0"/>
            </a:rPr>
            <a:t>If serious deficiencies have been found during the inspection, an Inspectional Observations form 483 will follow from the regional office, listing the deficiencies</a:t>
          </a:r>
        </a:p>
      </dsp:txBody>
      <dsp:txXfrm>
        <a:off x="48433" y="2417811"/>
        <a:ext cx="7972440" cy="895294"/>
      </dsp:txXfrm>
    </dsp:sp>
    <dsp:sp modelId="{79A62654-2784-489A-8C45-55963CA121CE}">
      <dsp:nvSpPr>
        <dsp:cNvPr id="0" name=""/>
        <dsp:cNvSpPr/>
      </dsp:nvSpPr>
      <dsp:spPr>
        <a:xfrm>
          <a:off x="0" y="3466683"/>
          <a:ext cx="8069306" cy="992160"/>
        </a:xfrm>
        <a:prstGeom prst="roundRect">
          <a:avLst/>
        </a:prstGeom>
        <a:solidFill>
          <a:schemeClr val="accent4"/>
        </a:solidFill>
        <a:ln>
          <a:noFill/>
        </a:ln>
        <a:effectLst>
          <a:outerShdw blurRad="38100" dist="254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US" sz="1800" b="1" i="0" kern="1200" dirty="0">
              <a:latin typeface="Arial" panose="020B0604020202020204" pitchFamily="34" charset="0"/>
              <a:cs typeface="Arial" panose="020B0604020202020204" pitchFamily="34" charset="0"/>
            </a:rPr>
            <a:t>If no deficiencies are found, or the inspector has comments that she or he believes are not serious enough to warrant a 483, no form will be issued</a:t>
          </a:r>
        </a:p>
      </dsp:txBody>
      <dsp:txXfrm>
        <a:off x="48433" y="3515116"/>
        <a:ext cx="7972440" cy="895294"/>
      </dsp:txXfrm>
    </dsp:sp>
    <dsp:sp modelId="{27A16AF6-90C9-4003-9421-31CDB167D512}">
      <dsp:nvSpPr>
        <dsp:cNvPr id="0" name=""/>
        <dsp:cNvSpPr/>
      </dsp:nvSpPr>
      <dsp:spPr>
        <a:xfrm>
          <a:off x="0" y="4611483"/>
          <a:ext cx="8069306" cy="992160"/>
        </a:xfrm>
        <a:prstGeom prst="roundRect">
          <a:avLst/>
        </a:prstGeom>
        <a:solidFill>
          <a:schemeClr val="accent5"/>
        </a:solidFill>
        <a:ln>
          <a:noFill/>
        </a:ln>
        <a:effectLst>
          <a:outerShdw blurRad="38100" dist="254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US" sz="1800" b="1" i="0" kern="1200">
              <a:latin typeface="Arial" panose="020B0604020202020204" pitchFamily="34" charset="0"/>
              <a:cs typeface="Arial" panose="020B0604020202020204" pitchFamily="34" charset="0"/>
            </a:rPr>
            <a:t>The Principal Investigator will seek to correct any errors in the findings</a:t>
          </a:r>
        </a:p>
      </dsp:txBody>
      <dsp:txXfrm>
        <a:off x="48433" y="4659916"/>
        <a:ext cx="7972440" cy="895294"/>
      </dsp:txXfrm>
    </dsp:sp>
    <dsp:sp modelId="{96E2EA5F-F615-4358-A63B-0A456023A22B}">
      <dsp:nvSpPr>
        <dsp:cNvPr id="0" name=""/>
        <dsp:cNvSpPr/>
      </dsp:nvSpPr>
      <dsp:spPr>
        <a:xfrm>
          <a:off x="0" y="5603643"/>
          <a:ext cx="8069306" cy="1069672"/>
        </a:xfrm>
        <a:prstGeom prst="rect">
          <a:avLst/>
        </a:prstGeom>
        <a:solidFill>
          <a:schemeClr val="accent5"/>
        </a:solidFill>
        <a:ln>
          <a:noFill/>
        </a:ln>
        <a:effectLst/>
      </dsp:spPr>
      <dsp:style>
        <a:lnRef idx="0">
          <a:scrgbClr r="0" g="0" b="0"/>
        </a:lnRef>
        <a:fillRef idx="0">
          <a:scrgbClr r="0" g="0" b="0"/>
        </a:fillRef>
        <a:effectRef idx="0">
          <a:scrgbClr r="0" g="0" b="0"/>
        </a:effectRef>
        <a:fontRef idx="minor"/>
      </dsp:style>
      <dsp:txBody>
        <a:bodyPr spcFirstLastPara="0" vert="horz" wrap="square" lIns="256200" tIns="22860" rIns="128016" bIns="22860" numCol="1" spcCol="1270" anchor="t" anchorCtr="0">
          <a:noAutofit/>
        </a:bodyPr>
        <a:lstStyle/>
        <a:p>
          <a:pPr marL="171450" lvl="1" indent="-171450" algn="l" defTabSz="800100">
            <a:lnSpc>
              <a:spcPct val="90000"/>
            </a:lnSpc>
            <a:spcBef>
              <a:spcPct val="0"/>
            </a:spcBef>
            <a:spcAft>
              <a:spcPct val="20000"/>
            </a:spcAft>
            <a:buChar char="•"/>
          </a:pPr>
          <a:r>
            <a:rPr lang="en-US" sz="1800" b="1" i="0" kern="1200" dirty="0">
              <a:solidFill>
                <a:schemeClr val="bg1"/>
              </a:solidFill>
              <a:latin typeface="Arial" panose="020B0604020202020204" pitchFamily="34" charset="0"/>
              <a:cs typeface="Arial" panose="020B0604020202020204" pitchFamily="34" charset="0"/>
            </a:rPr>
            <a:t>Both the FDA inspector and Principal Investigator will make sure everything is clear and understood</a:t>
          </a:r>
        </a:p>
        <a:p>
          <a:pPr marL="171450" lvl="1" indent="-171450" algn="l" defTabSz="800100">
            <a:lnSpc>
              <a:spcPct val="90000"/>
            </a:lnSpc>
            <a:spcBef>
              <a:spcPct val="0"/>
            </a:spcBef>
            <a:spcAft>
              <a:spcPct val="20000"/>
            </a:spcAft>
            <a:buChar char="•"/>
          </a:pPr>
          <a:r>
            <a:rPr lang="en-US" sz="1800" b="1" i="0" kern="1200" dirty="0">
              <a:solidFill>
                <a:schemeClr val="bg1"/>
              </a:solidFill>
              <a:latin typeface="Arial" panose="020B0604020202020204" pitchFamily="34" charset="0"/>
              <a:cs typeface="Arial" panose="020B0604020202020204" pitchFamily="34" charset="0"/>
            </a:rPr>
            <a:t>Observations, comments, and commitments will be noted in the escort inspection notes</a:t>
          </a:r>
        </a:p>
      </dsp:txBody>
      <dsp:txXfrm>
        <a:off x="0" y="5603643"/>
        <a:ext cx="8069306" cy="1069672"/>
      </dsp:txXfrm>
    </dsp:sp>
  </dsp:spTree>
</dsp:drawing>
</file>

<file path=ppt/diagrams/drawing1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6D6B7E9-6BDB-4797-AA24-A178D9CAEA96}">
      <dsp:nvSpPr>
        <dsp:cNvPr id="0" name=""/>
        <dsp:cNvSpPr/>
      </dsp:nvSpPr>
      <dsp:spPr>
        <a:xfrm>
          <a:off x="0" y="1139316"/>
          <a:ext cx="11498764" cy="668949"/>
        </a:xfrm>
        <a:prstGeom prst="rect">
          <a:avLst/>
        </a:prstGeom>
        <a:solidFill>
          <a:schemeClr val="accent2">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128016" rIns="128016" bIns="128016" numCol="1" spcCol="1270" anchor="ctr" anchorCtr="0">
          <a:noAutofit/>
        </a:bodyPr>
        <a:lstStyle/>
        <a:p>
          <a:pPr marL="0" lvl="0" indent="0" algn="ctr" defTabSz="800100">
            <a:lnSpc>
              <a:spcPct val="90000"/>
            </a:lnSpc>
            <a:spcBef>
              <a:spcPct val="0"/>
            </a:spcBef>
            <a:spcAft>
              <a:spcPct val="35000"/>
            </a:spcAft>
            <a:buNone/>
          </a:pPr>
          <a:r>
            <a:rPr lang="en-US" sz="1800" b="1" i="0" kern="1200" dirty="0">
              <a:solidFill>
                <a:schemeClr val="bg1"/>
              </a:solidFill>
              <a:latin typeface="Arial" panose="020B0604020202020204" pitchFamily="34" charset="0"/>
              <a:cs typeface="Arial" panose="020B0604020202020204" pitchFamily="34" charset="0"/>
            </a:rPr>
            <a:t>The written response should include specifics:</a:t>
          </a:r>
        </a:p>
      </dsp:txBody>
      <dsp:txXfrm>
        <a:off x="0" y="1139316"/>
        <a:ext cx="11498764" cy="361232"/>
      </dsp:txXfrm>
    </dsp:sp>
    <dsp:sp modelId="{F06799C8-7BCD-4DDF-B2F5-8ED741D1891A}">
      <dsp:nvSpPr>
        <dsp:cNvPr id="0" name=""/>
        <dsp:cNvSpPr/>
      </dsp:nvSpPr>
      <dsp:spPr>
        <a:xfrm>
          <a:off x="31807" y="1941430"/>
          <a:ext cx="2310420" cy="2733337"/>
        </a:xfrm>
        <a:prstGeom prst="rect">
          <a:avLst/>
        </a:prstGeom>
        <a:solidFill>
          <a:schemeClr val="accent2">
            <a:alpha val="90000"/>
          </a:schemeClr>
        </a:solidFill>
        <a:ln w="19050" cap="rnd" cmpd="sng" algn="ctr">
          <a:solidFill>
            <a:schemeClr val="accent2">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8016" tIns="22860" rIns="128016" bIns="22860" numCol="1" spcCol="1270" anchor="ctr" anchorCtr="0">
          <a:noAutofit/>
        </a:bodyPr>
        <a:lstStyle/>
        <a:p>
          <a:pPr marL="0" lvl="0" indent="0" algn="ctr" defTabSz="800100">
            <a:lnSpc>
              <a:spcPct val="90000"/>
            </a:lnSpc>
            <a:spcBef>
              <a:spcPct val="0"/>
            </a:spcBef>
            <a:spcAft>
              <a:spcPct val="35000"/>
            </a:spcAft>
            <a:buNone/>
          </a:pPr>
          <a:r>
            <a:rPr lang="en-US" sz="1800" b="1" i="0" kern="1200" dirty="0">
              <a:solidFill>
                <a:schemeClr val="bg1"/>
              </a:solidFill>
              <a:latin typeface="Arial" panose="020B0604020202020204" pitchFamily="34" charset="0"/>
              <a:cs typeface="Arial" panose="020B0604020202020204" pitchFamily="34" charset="0"/>
            </a:rPr>
            <a:t>Determine if a finding was an oversight/one-time occurrence; or systemic, where a change of procedure is indicated</a:t>
          </a:r>
        </a:p>
      </dsp:txBody>
      <dsp:txXfrm>
        <a:off x="31807" y="1941430"/>
        <a:ext cx="2310420" cy="2733337"/>
      </dsp:txXfrm>
    </dsp:sp>
    <dsp:sp modelId="{6DD5484C-014B-40E4-AAF8-9AB7EBD669E9}">
      <dsp:nvSpPr>
        <dsp:cNvPr id="0" name=""/>
        <dsp:cNvSpPr/>
      </dsp:nvSpPr>
      <dsp:spPr>
        <a:xfrm>
          <a:off x="2306347" y="1941924"/>
          <a:ext cx="2310420" cy="2731217"/>
        </a:xfrm>
        <a:prstGeom prst="rect">
          <a:avLst/>
        </a:prstGeom>
        <a:solidFill>
          <a:schemeClr val="accent2">
            <a:alpha val="90000"/>
          </a:schemeClr>
        </a:solidFill>
        <a:ln w="19050" cap="rnd" cmpd="sng" algn="ctr">
          <a:solidFill>
            <a:schemeClr val="accent2">
              <a:tint val="40000"/>
              <a:alpha val="90000"/>
              <a:hueOff val="-1022960"/>
              <a:satOff val="11277"/>
              <a:lumOff val="1074"/>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8016" tIns="22860" rIns="128016" bIns="22860" numCol="1" spcCol="1270" anchor="ctr" anchorCtr="0">
          <a:noAutofit/>
        </a:bodyPr>
        <a:lstStyle/>
        <a:p>
          <a:pPr marL="0" lvl="0" indent="0" algn="ctr" defTabSz="800100">
            <a:lnSpc>
              <a:spcPct val="90000"/>
            </a:lnSpc>
            <a:spcBef>
              <a:spcPct val="0"/>
            </a:spcBef>
            <a:spcAft>
              <a:spcPct val="35000"/>
            </a:spcAft>
            <a:buNone/>
          </a:pPr>
          <a:r>
            <a:rPr lang="en-US" sz="1800" b="1" i="0" kern="1200" dirty="0">
              <a:solidFill>
                <a:schemeClr val="bg1"/>
              </a:solidFill>
              <a:latin typeface="Arial" panose="020B0604020202020204" pitchFamily="34" charset="0"/>
              <a:cs typeface="Arial" panose="020B0604020202020204" pitchFamily="34" charset="0"/>
            </a:rPr>
            <a:t>Delineate corrective actions: including justification of why the proposed response will remediate the issue; and a realistic timeline for correction</a:t>
          </a:r>
        </a:p>
      </dsp:txBody>
      <dsp:txXfrm>
        <a:off x="2306347" y="1941924"/>
        <a:ext cx="2310420" cy="2731217"/>
      </dsp:txXfrm>
    </dsp:sp>
    <dsp:sp modelId="{B6439254-24CD-4C52-A11B-85E27C0E4AAE}">
      <dsp:nvSpPr>
        <dsp:cNvPr id="0" name=""/>
        <dsp:cNvSpPr/>
      </dsp:nvSpPr>
      <dsp:spPr>
        <a:xfrm>
          <a:off x="4634095" y="1940045"/>
          <a:ext cx="2310420" cy="2730285"/>
        </a:xfrm>
        <a:prstGeom prst="rect">
          <a:avLst/>
        </a:prstGeom>
        <a:solidFill>
          <a:schemeClr val="accent2">
            <a:alpha val="90000"/>
          </a:schemeClr>
        </a:solidFill>
        <a:ln w="19050" cap="rnd" cmpd="sng" algn="ctr">
          <a:solidFill>
            <a:schemeClr val="accent2">
              <a:tint val="40000"/>
              <a:alpha val="90000"/>
              <a:hueOff val="-2045920"/>
              <a:satOff val="22554"/>
              <a:lumOff val="2148"/>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8016" tIns="22860" rIns="128016" bIns="22860" numCol="1" spcCol="1270" anchor="ctr" anchorCtr="0">
          <a:noAutofit/>
        </a:bodyPr>
        <a:lstStyle/>
        <a:p>
          <a:pPr marL="0" lvl="0" indent="0" algn="ctr" defTabSz="800100">
            <a:lnSpc>
              <a:spcPct val="90000"/>
            </a:lnSpc>
            <a:spcBef>
              <a:spcPct val="0"/>
            </a:spcBef>
            <a:spcAft>
              <a:spcPct val="35000"/>
            </a:spcAft>
            <a:buNone/>
          </a:pPr>
          <a:r>
            <a:rPr lang="en-US" sz="1800" b="1" i="0" kern="1200" dirty="0">
              <a:solidFill>
                <a:schemeClr val="bg1"/>
              </a:solidFill>
              <a:latin typeface="Arial" panose="020B0604020202020204" pitchFamily="34" charset="0"/>
              <a:cs typeface="Arial" panose="020B0604020202020204" pitchFamily="34" charset="0"/>
            </a:rPr>
            <a:t>If the PI disagrees with an observation: respond factually, providing clear and verifiable evidence</a:t>
          </a:r>
        </a:p>
      </dsp:txBody>
      <dsp:txXfrm>
        <a:off x="4634095" y="1940045"/>
        <a:ext cx="2310420" cy="2730285"/>
      </dsp:txXfrm>
    </dsp:sp>
    <dsp:sp modelId="{CF3C5122-7E2C-477D-9BC2-1422D9DEE6CE}">
      <dsp:nvSpPr>
        <dsp:cNvPr id="0" name=""/>
        <dsp:cNvSpPr/>
      </dsp:nvSpPr>
      <dsp:spPr>
        <a:xfrm>
          <a:off x="6967112" y="1958611"/>
          <a:ext cx="2249333" cy="2750010"/>
        </a:xfrm>
        <a:prstGeom prst="rect">
          <a:avLst/>
        </a:prstGeom>
        <a:solidFill>
          <a:schemeClr val="accent2">
            <a:alpha val="90000"/>
          </a:schemeClr>
        </a:solidFill>
        <a:ln w="19050" cap="rnd" cmpd="sng" algn="ctr">
          <a:solidFill>
            <a:schemeClr val="accent2">
              <a:tint val="40000"/>
              <a:alpha val="90000"/>
              <a:hueOff val="-3068879"/>
              <a:satOff val="33830"/>
              <a:lumOff val="3222"/>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8016" tIns="22860" rIns="128016" bIns="22860" numCol="1" spcCol="1270" anchor="ctr" anchorCtr="0">
          <a:noAutofit/>
        </a:bodyPr>
        <a:lstStyle/>
        <a:p>
          <a:pPr marL="0" lvl="0" indent="0" algn="ctr" defTabSz="800100">
            <a:lnSpc>
              <a:spcPct val="90000"/>
            </a:lnSpc>
            <a:spcBef>
              <a:spcPct val="0"/>
            </a:spcBef>
            <a:spcAft>
              <a:spcPct val="35000"/>
            </a:spcAft>
            <a:buNone/>
          </a:pPr>
          <a:r>
            <a:rPr lang="en-US" sz="1800" b="1" i="0" kern="1200" dirty="0">
              <a:solidFill>
                <a:schemeClr val="bg1"/>
              </a:solidFill>
              <a:latin typeface="Arial" panose="020B0604020202020204" pitchFamily="34" charset="0"/>
              <a:cs typeface="Arial" panose="020B0604020202020204" pitchFamily="34" charset="0"/>
            </a:rPr>
            <a:t>Address each particular observation or finding, point by point</a:t>
          </a:r>
        </a:p>
      </dsp:txBody>
      <dsp:txXfrm>
        <a:off x="6967112" y="1958611"/>
        <a:ext cx="2249333" cy="2750010"/>
      </dsp:txXfrm>
    </dsp:sp>
    <dsp:sp modelId="{E19B6D88-C5C6-458A-AD4C-638A3257CFAB}">
      <dsp:nvSpPr>
        <dsp:cNvPr id="0" name=""/>
        <dsp:cNvSpPr/>
      </dsp:nvSpPr>
      <dsp:spPr>
        <a:xfrm>
          <a:off x="9136782" y="1979806"/>
          <a:ext cx="2310420" cy="2694339"/>
        </a:xfrm>
        <a:prstGeom prst="rect">
          <a:avLst/>
        </a:prstGeom>
        <a:solidFill>
          <a:schemeClr val="accent2">
            <a:alpha val="90000"/>
          </a:schemeClr>
        </a:solidFill>
        <a:ln w="19050" cap="rnd" cmpd="sng" algn="ctr">
          <a:solidFill>
            <a:schemeClr val="accent2">
              <a:tint val="40000"/>
              <a:alpha val="90000"/>
              <a:hueOff val="-4091839"/>
              <a:satOff val="45107"/>
              <a:lumOff val="4296"/>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8016" tIns="22860" rIns="128016" bIns="22860" numCol="1" spcCol="1270" anchor="ctr" anchorCtr="0">
          <a:noAutofit/>
        </a:bodyPr>
        <a:lstStyle/>
        <a:p>
          <a:pPr marL="0" lvl="0" indent="0" algn="ctr" defTabSz="800100">
            <a:lnSpc>
              <a:spcPct val="90000"/>
            </a:lnSpc>
            <a:spcBef>
              <a:spcPct val="0"/>
            </a:spcBef>
            <a:spcAft>
              <a:spcPct val="35000"/>
            </a:spcAft>
            <a:buNone/>
          </a:pPr>
          <a:r>
            <a:rPr lang="en-US" sz="1800" b="1" i="0" kern="1200" dirty="0">
              <a:solidFill>
                <a:schemeClr val="bg1"/>
              </a:solidFill>
              <a:latin typeface="Arial" panose="020B0604020202020204" pitchFamily="34" charset="0"/>
              <a:cs typeface="Arial" panose="020B0604020202020204" pitchFamily="34" charset="0"/>
            </a:rPr>
            <a:t>The reply should be sent within two weeks. Keep a copy of the final signed response in your office</a:t>
          </a:r>
        </a:p>
      </dsp:txBody>
      <dsp:txXfrm>
        <a:off x="9136782" y="1979806"/>
        <a:ext cx="2310420" cy="2694339"/>
      </dsp:txXfrm>
    </dsp:sp>
    <dsp:sp modelId="{57799ED2-EEDF-4A73-B760-A0F116488E23}">
      <dsp:nvSpPr>
        <dsp:cNvPr id="0" name=""/>
        <dsp:cNvSpPr/>
      </dsp:nvSpPr>
      <dsp:spPr>
        <a:xfrm rot="10800000">
          <a:off x="0" y="202803"/>
          <a:ext cx="11498764" cy="869638"/>
        </a:xfrm>
        <a:prstGeom prst="upArrowCallout">
          <a:avLst/>
        </a:prstGeom>
        <a:solidFill>
          <a:schemeClr val="accent2">
            <a:hueOff val="-2964286"/>
            <a:satOff val="14200"/>
            <a:lumOff val="13137"/>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128016" rIns="128016" bIns="128016" numCol="1" spcCol="1270" anchor="ctr" anchorCtr="0">
          <a:noAutofit/>
        </a:bodyPr>
        <a:lstStyle/>
        <a:p>
          <a:pPr marL="0" lvl="0" indent="0" algn="ctr" defTabSz="800100">
            <a:lnSpc>
              <a:spcPct val="90000"/>
            </a:lnSpc>
            <a:spcBef>
              <a:spcPct val="0"/>
            </a:spcBef>
            <a:spcAft>
              <a:spcPct val="35000"/>
            </a:spcAft>
            <a:buNone/>
          </a:pPr>
          <a:r>
            <a:rPr lang="en-US" sz="1800" b="1" i="0" kern="1200" dirty="0">
              <a:solidFill>
                <a:schemeClr val="bg1"/>
              </a:solidFill>
              <a:latin typeface="Arial" panose="020B0604020202020204" pitchFamily="34" charset="0"/>
              <a:cs typeface="Arial" panose="020B0604020202020204" pitchFamily="34" charset="0"/>
            </a:rPr>
            <a:t>The PI or designated shall draft a response to an FDA 483</a:t>
          </a:r>
        </a:p>
      </dsp:txBody>
      <dsp:txXfrm rot="10800000">
        <a:off x="0" y="202803"/>
        <a:ext cx="11498764" cy="565065"/>
      </dsp:txXfrm>
    </dsp:sp>
  </dsp:spTree>
</dsp:drawing>
</file>

<file path=ppt/diagrams/drawing1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EB412BA-B41A-47FA-BF8A-F892A3BE9516}">
      <dsp:nvSpPr>
        <dsp:cNvPr id="0" name=""/>
        <dsp:cNvSpPr/>
      </dsp:nvSpPr>
      <dsp:spPr>
        <a:xfrm>
          <a:off x="0" y="25950"/>
          <a:ext cx="6628804" cy="1104480"/>
        </a:xfrm>
        <a:prstGeom prst="roundRect">
          <a:avLst/>
        </a:prstGeom>
        <a:gradFill rotWithShape="0">
          <a:gsLst>
            <a:gs pos="0">
              <a:schemeClr val="accent2">
                <a:hueOff val="0"/>
                <a:satOff val="0"/>
                <a:lumOff val="0"/>
                <a:alphaOff val="0"/>
                <a:tint val="96000"/>
                <a:lumMod val="100000"/>
              </a:schemeClr>
            </a:gs>
            <a:gs pos="78000">
              <a:schemeClr val="accent2">
                <a:hueOff val="0"/>
                <a:satOff val="0"/>
                <a:lumOff val="0"/>
                <a:alphaOff val="0"/>
                <a:shade val="94000"/>
                <a:lumMod val="94000"/>
              </a:schemeClr>
            </a:gs>
          </a:gsLst>
          <a:lin ang="5400000" scaled="0"/>
        </a:gradFill>
        <a:ln>
          <a:noFill/>
        </a:ln>
        <a:effectLst>
          <a:outerShdw blurRad="38100" dist="254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US" sz="1800" b="1" i="0" kern="1200" dirty="0">
              <a:latin typeface="Arial" panose="020B0604020202020204" pitchFamily="34" charset="0"/>
              <a:cs typeface="Arial" panose="020B0604020202020204" pitchFamily="34" charset="0"/>
            </a:rPr>
            <a:t>The FDA indicates that corrective action plans are absolutely necessary to resolve some issues</a:t>
          </a:r>
        </a:p>
      </dsp:txBody>
      <dsp:txXfrm>
        <a:off x="53916" y="79866"/>
        <a:ext cx="6520972" cy="996648"/>
      </dsp:txXfrm>
    </dsp:sp>
    <dsp:sp modelId="{7A149281-58D0-40A9-B1B8-36A65316E279}">
      <dsp:nvSpPr>
        <dsp:cNvPr id="0" name=""/>
        <dsp:cNvSpPr/>
      </dsp:nvSpPr>
      <dsp:spPr>
        <a:xfrm>
          <a:off x="0" y="1300350"/>
          <a:ext cx="6628804" cy="1104480"/>
        </a:xfrm>
        <a:prstGeom prst="roundRect">
          <a:avLst/>
        </a:prstGeom>
        <a:gradFill rotWithShape="0">
          <a:gsLst>
            <a:gs pos="0">
              <a:schemeClr val="accent2">
                <a:hueOff val="-988095"/>
                <a:satOff val="4733"/>
                <a:lumOff val="4379"/>
                <a:alphaOff val="0"/>
                <a:tint val="96000"/>
                <a:lumMod val="100000"/>
              </a:schemeClr>
            </a:gs>
            <a:gs pos="78000">
              <a:schemeClr val="accent2">
                <a:hueOff val="-988095"/>
                <a:satOff val="4733"/>
                <a:lumOff val="4379"/>
                <a:alphaOff val="0"/>
                <a:shade val="94000"/>
                <a:lumMod val="94000"/>
              </a:schemeClr>
            </a:gs>
          </a:gsLst>
          <a:lin ang="5400000" scaled="0"/>
        </a:gradFill>
        <a:ln>
          <a:noFill/>
        </a:ln>
        <a:effectLst>
          <a:outerShdw blurRad="38100" dist="254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US" sz="1800" b="1" i="0" kern="1200" dirty="0">
              <a:latin typeface="Arial" panose="020B0604020202020204" pitchFamily="34" charset="0"/>
              <a:cs typeface="Arial" panose="020B0604020202020204" pitchFamily="34" charset="0"/>
            </a:rPr>
            <a:t>Eliminate/reduce future problems and non-compliance in clinical investigations </a:t>
          </a:r>
        </a:p>
      </dsp:txBody>
      <dsp:txXfrm>
        <a:off x="53916" y="1354266"/>
        <a:ext cx="6520972" cy="996648"/>
      </dsp:txXfrm>
    </dsp:sp>
    <dsp:sp modelId="{F6D22E2B-C389-49B0-8004-D12FDB12AF2D}">
      <dsp:nvSpPr>
        <dsp:cNvPr id="0" name=""/>
        <dsp:cNvSpPr/>
      </dsp:nvSpPr>
      <dsp:spPr>
        <a:xfrm>
          <a:off x="0" y="2574750"/>
          <a:ext cx="6628804" cy="1104480"/>
        </a:xfrm>
        <a:prstGeom prst="roundRect">
          <a:avLst/>
        </a:prstGeom>
        <a:gradFill rotWithShape="0">
          <a:gsLst>
            <a:gs pos="0">
              <a:schemeClr val="accent2">
                <a:hueOff val="-1976191"/>
                <a:satOff val="9467"/>
                <a:lumOff val="8758"/>
                <a:alphaOff val="0"/>
                <a:tint val="96000"/>
                <a:lumMod val="100000"/>
              </a:schemeClr>
            </a:gs>
            <a:gs pos="78000">
              <a:schemeClr val="accent2">
                <a:hueOff val="-1976191"/>
                <a:satOff val="9467"/>
                <a:lumOff val="8758"/>
                <a:alphaOff val="0"/>
                <a:shade val="94000"/>
                <a:lumMod val="94000"/>
              </a:schemeClr>
            </a:gs>
          </a:gsLst>
          <a:lin ang="5400000" scaled="0"/>
        </a:gradFill>
        <a:ln>
          <a:noFill/>
        </a:ln>
        <a:effectLst>
          <a:outerShdw blurRad="38100" dist="254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US" sz="1800" b="1" i="0" kern="1200" dirty="0">
              <a:latin typeface="Arial" panose="020B0604020202020204" pitchFamily="34" charset="0"/>
              <a:cs typeface="Arial" panose="020B0604020202020204" pitchFamily="34" charset="0"/>
            </a:rPr>
            <a:t>Steps taken to resolve a problem and preventive actions are those actions that keep the problem from recurring</a:t>
          </a:r>
        </a:p>
      </dsp:txBody>
      <dsp:txXfrm>
        <a:off x="53916" y="2628666"/>
        <a:ext cx="6520972" cy="996648"/>
      </dsp:txXfrm>
    </dsp:sp>
    <dsp:sp modelId="{4660FD9F-04E9-4868-BD51-34E1F1EBA336}">
      <dsp:nvSpPr>
        <dsp:cNvPr id="0" name=""/>
        <dsp:cNvSpPr/>
      </dsp:nvSpPr>
      <dsp:spPr>
        <a:xfrm>
          <a:off x="0" y="3849150"/>
          <a:ext cx="6628804" cy="1104480"/>
        </a:xfrm>
        <a:prstGeom prst="roundRect">
          <a:avLst/>
        </a:prstGeom>
        <a:gradFill rotWithShape="0">
          <a:gsLst>
            <a:gs pos="0">
              <a:schemeClr val="accent2">
                <a:hueOff val="-2964286"/>
                <a:satOff val="14200"/>
                <a:lumOff val="13137"/>
                <a:alphaOff val="0"/>
                <a:tint val="96000"/>
                <a:lumMod val="100000"/>
              </a:schemeClr>
            </a:gs>
            <a:gs pos="78000">
              <a:schemeClr val="accent2">
                <a:hueOff val="-2964286"/>
                <a:satOff val="14200"/>
                <a:lumOff val="13137"/>
                <a:alphaOff val="0"/>
                <a:shade val="94000"/>
                <a:lumMod val="94000"/>
              </a:schemeClr>
            </a:gs>
          </a:gsLst>
          <a:lin ang="5400000" scaled="0"/>
        </a:gradFill>
        <a:ln>
          <a:noFill/>
        </a:ln>
        <a:effectLst>
          <a:outerShdw blurRad="38100" dist="254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US" sz="1800" b="1" i="0" kern="1200" dirty="0">
              <a:latin typeface="Arial" panose="020B0604020202020204" pitchFamily="34" charset="0"/>
              <a:cs typeface="Arial" panose="020B0604020202020204" pitchFamily="34" charset="0"/>
            </a:rPr>
            <a:t>Action/process to eliminate the cause of a detected non-conformity or other undesirable situation</a:t>
          </a:r>
        </a:p>
      </dsp:txBody>
      <dsp:txXfrm>
        <a:off x="53916" y="3903066"/>
        <a:ext cx="6520972" cy="996648"/>
      </dsp:txXfrm>
    </dsp:sp>
  </dsp:spTree>
</dsp:drawing>
</file>

<file path=ppt/diagrams/drawing1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8D9D27E-69FF-47DF-993C-2D2B37AB1019}">
      <dsp:nvSpPr>
        <dsp:cNvPr id="0" name=""/>
        <dsp:cNvSpPr/>
      </dsp:nvSpPr>
      <dsp:spPr>
        <a:xfrm>
          <a:off x="0" y="4084335"/>
          <a:ext cx="1854724" cy="893552"/>
        </a:xfrm>
        <a:prstGeom prst="rect">
          <a:avLst/>
        </a:prstGeom>
        <a:solidFill>
          <a:schemeClr val="accent5"/>
        </a:solidFill>
        <a:ln w="12700" cap="rnd" cmpd="sng" algn="ctr">
          <a:solidFill>
            <a:schemeClr val="accent5"/>
          </a:solidFill>
          <a:prstDash val="solid"/>
        </a:ln>
        <a:effectLst>
          <a:outerShdw blurRad="38100" dist="25400" dir="5400000" rotWithShape="0">
            <a:srgbClr val="000000">
              <a:alpha val="35000"/>
            </a:srgbClr>
          </a:outerShdw>
        </a:effectLst>
      </dsp:spPr>
      <dsp:style>
        <a:lnRef idx="1">
          <a:scrgbClr r="0" g="0" b="0"/>
        </a:lnRef>
        <a:fillRef idx="3">
          <a:scrgbClr r="0" g="0" b="0"/>
        </a:fillRef>
        <a:effectRef idx="2">
          <a:scrgbClr r="0" g="0" b="0"/>
        </a:effectRef>
        <a:fontRef idx="minor">
          <a:schemeClr val="lt1"/>
        </a:fontRef>
      </dsp:style>
      <dsp:txBody>
        <a:bodyPr spcFirstLastPara="0" vert="horz" wrap="square" lIns="131908" tIns="128016" rIns="131908" bIns="128016" numCol="1" spcCol="1270" anchor="ctr" anchorCtr="0">
          <a:noAutofit/>
        </a:bodyPr>
        <a:lstStyle/>
        <a:p>
          <a:pPr marL="0" lvl="0" indent="0" algn="ctr" defTabSz="800100">
            <a:lnSpc>
              <a:spcPct val="90000"/>
            </a:lnSpc>
            <a:spcBef>
              <a:spcPct val="0"/>
            </a:spcBef>
            <a:spcAft>
              <a:spcPct val="35000"/>
            </a:spcAft>
            <a:buNone/>
          </a:pPr>
          <a:r>
            <a:rPr lang="en-US" sz="1800" b="1" i="0" kern="1200">
              <a:latin typeface="Arial" panose="020B0604020202020204" pitchFamily="34" charset="0"/>
              <a:cs typeface="Arial" panose="020B0604020202020204" pitchFamily="34" charset="0"/>
            </a:rPr>
            <a:t>UNDERSTAND</a:t>
          </a:r>
        </a:p>
      </dsp:txBody>
      <dsp:txXfrm>
        <a:off x="0" y="4084335"/>
        <a:ext cx="1854724" cy="893552"/>
      </dsp:txXfrm>
    </dsp:sp>
    <dsp:sp modelId="{0D8A5DE5-1E8F-4E49-A1CB-94332E2C1CDE}">
      <dsp:nvSpPr>
        <dsp:cNvPr id="0" name=""/>
        <dsp:cNvSpPr/>
      </dsp:nvSpPr>
      <dsp:spPr>
        <a:xfrm>
          <a:off x="1854724" y="4084335"/>
          <a:ext cx="5564172" cy="893552"/>
        </a:xfrm>
        <a:prstGeom prst="rect">
          <a:avLst/>
        </a:prstGeom>
        <a:solidFill>
          <a:schemeClr val="accent5">
            <a:alpha val="90000"/>
          </a:schemeClr>
        </a:solidFill>
        <a:ln w="12700" cap="rnd" cmpd="sng" algn="ctr">
          <a:solidFill>
            <a:schemeClr val="accent2">
              <a:tint val="40000"/>
              <a:alpha val="9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12868" tIns="228600" rIns="112868" bIns="228600" numCol="1" spcCol="1270" anchor="ctr" anchorCtr="0">
          <a:noAutofit/>
        </a:bodyPr>
        <a:lstStyle/>
        <a:p>
          <a:pPr marL="0" lvl="0" indent="0" algn="l" defTabSz="800100">
            <a:lnSpc>
              <a:spcPct val="90000"/>
            </a:lnSpc>
            <a:spcBef>
              <a:spcPct val="0"/>
            </a:spcBef>
            <a:spcAft>
              <a:spcPct val="35000"/>
            </a:spcAft>
            <a:buNone/>
          </a:pPr>
          <a:r>
            <a:rPr lang="en-US" sz="1800" b="1" i="0" kern="1200" dirty="0">
              <a:solidFill>
                <a:schemeClr val="bg1"/>
              </a:solidFill>
              <a:latin typeface="Arial" panose="020B0604020202020204" pitchFamily="34" charset="0"/>
              <a:cs typeface="Arial" panose="020B0604020202020204" pitchFamily="34" charset="0"/>
            </a:rPr>
            <a:t>UNDERSTAND the issue: IDENTIFY  and ANALYZE the underlying cause(s) and extent of the problem(s)  </a:t>
          </a:r>
        </a:p>
      </dsp:txBody>
      <dsp:txXfrm>
        <a:off x="1854724" y="4084335"/>
        <a:ext cx="5564172" cy="893552"/>
      </dsp:txXfrm>
    </dsp:sp>
    <dsp:sp modelId="{C7B242E7-2555-4034-8011-169978895BA0}">
      <dsp:nvSpPr>
        <dsp:cNvPr id="0" name=""/>
        <dsp:cNvSpPr/>
      </dsp:nvSpPr>
      <dsp:spPr>
        <a:xfrm rot="10800000">
          <a:off x="0" y="2723454"/>
          <a:ext cx="1854724" cy="1374284"/>
        </a:xfrm>
        <a:prstGeom prst="upArrowCallout">
          <a:avLst>
            <a:gd name="adj1" fmla="val 5000"/>
            <a:gd name="adj2" fmla="val 10000"/>
            <a:gd name="adj3" fmla="val 15000"/>
            <a:gd name="adj4" fmla="val 64977"/>
          </a:avLst>
        </a:prstGeom>
        <a:solidFill>
          <a:schemeClr val="accent4"/>
        </a:solidFill>
        <a:ln w="12700" cap="rnd" cmpd="sng" algn="ctr">
          <a:solidFill>
            <a:schemeClr val="accent4"/>
          </a:solidFill>
          <a:prstDash val="solid"/>
        </a:ln>
        <a:effectLst>
          <a:outerShdw blurRad="38100" dist="25400" dir="5400000" rotWithShape="0">
            <a:srgbClr val="000000">
              <a:alpha val="35000"/>
            </a:srgbClr>
          </a:outerShdw>
        </a:effectLst>
      </dsp:spPr>
      <dsp:style>
        <a:lnRef idx="1">
          <a:scrgbClr r="0" g="0" b="0"/>
        </a:lnRef>
        <a:fillRef idx="3">
          <a:scrgbClr r="0" g="0" b="0"/>
        </a:fillRef>
        <a:effectRef idx="2">
          <a:scrgbClr r="0" g="0" b="0"/>
        </a:effectRef>
        <a:fontRef idx="minor">
          <a:schemeClr val="lt1"/>
        </a:fontRef>
      </dsp:style>
      <dsp:txBody>
        <a:bodyPr spcFirstLastPara="0" vert="horz" wrap="square" lIns="131908" tIns="128016" rIns="131908" bIns="128016" numCol="1" spcCol="1270" anchor="ctr" anchorCtr="0">
          <a:noAutofit/>
        </a:bodyPr>
        <a:lstStyle/>
        <a:p>
          <a:pPr marL="0" lvl="0" indent="0" algn="ctr" defTabSz="800100">
            <a:lnSpc>
              <a:spcPct val="90000"/>
            </a:lnSpc>
            <a:spcBef>
              <a:spcPct val="0"/>
            </a:spcBef>
            <a:spcAft>
              <a:spcPct val="35000"/>
            </a:spcAft>
            <a:buNone/>
          </a:pPr>
          <a:r>
            <a:rPr lang="en-US" sz="1800" b="1" i="0" kern="1200">
              <a:latin typeface="Arial" panose="020B0604020202020204" pitchFamily="34" charset="0"/>
              <a:cs typeface="Arial" panose="020B0604020202020204" pitchFamily="34" charset="0"/>
            </a:rPr>
            <a:t>CORRECT</a:t>
          </a:r>
        </a:p>
      </dsp:txBody>
      <dsp:txXfrm rot="-10800000">
        <a:off x="0" y="2723454"/>
        <a:ext cx="1854724" cy="893284"/>
      </dsp:txXfrm>
    </dsp:sp>
    <dsp:sp modelId="{EA05A0BB-8D64-4852-B52B-422BAC7425E6}">
      <dsp:nvSpPr>
        <dsp:cNvPr id="0" name=""/>
        <dsp:cNvSpPr/>
      </dsp:nvSpPr>
      <dsp:spPr>
        <a:xfrm>
          <a:off x="1854724" y="2723454"/>
          <a:ext cx="5564172" cy="893284"/>
        </a:xfrm>
        <a:prstGeom prst="rect">
          <a:avLst/>
        </a:prstGeom>
        <a:solidFill>
          <a:schemeClr val="accent4">
            <a:alpha val="90000"/>
          </a:schemeClr>
        </a:solidFill>
        <a:ln w="12700" cap="rnd" cmpd="sng" algn="ctr">
          <a:solidFill>
            <a:schemeClr val="accent3">
              <a:tint val="40000"/>
              <a:alpha val="9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12868" tIns="228600" rIns="112868" bIns="228600" numCol="1" spcCol="1270" anchor="ctr" anchorCtr="0">
          <a:noAutofit/>
        </a:bodyPr>
        <a:lstStyle/>
        <a:p>
          <a:pPr marL="0" lvl="0" indent="0" algn="l" defTabSz="800100">
            <a:lnSpc>
              <a:spcPct val="90000"/>
            </a:lnSpc>
            <a:spcBef>
              <a:spcPct val="0"/>
            </a:spcBef>
            <a:spcAft>
              <a:spcPct val="35000"/>
            </a:spcAft>
            <a:buNone/>
          </a:pPr>
          <a:r>
            <a:rPr lang="en-US" sz="1800" b="1" i="0" kern="1200" dirty="0">
              <a:solidFill>
                <a:schemeClr val="bg1"/>
              </a:solidFill>
              <a:latin typeface="Arial" panose="020B0604020202020204" pitchFamily="34" charset="0"/>
              <a:cs typeface="Arial" panose="020B0604020202020204" pitchFamily="34" charset="0"/>
            </a:rPr>
            <a:t>CORRECT the issue: develop REACTIVE steps to correct the immediate problem </a:t>
          </a:r>
        </a:p>
      </dsp:txBody>
      <dsp:txXfrm>
        <a:off x="1854724" y="2723454"/>
        <a:ext cx="5564172" cy="893284"/>
      </dsp:txXfrm>
    </dsp:sp>
    <dsp:sp modelId="{DA9FCCEE-8A14-42E7-A4E0-D37F18622FBE}">
      <dsp:nvSpPr>
        <dsp:cNvPr id="0" name=""/>
        <dsp:cNvSpPr/>
      </dsp:nvSpPr>
      <dsp:spPr>
        <a:xfrm rot="10800000">
          <a:off x="0" y="1362573"/>
          <a:ext cx="1854724" cy="1374284"/>
        </a:xfrm>
        <a:prstGeom prst="upArrowCallout">
          <a:avLst>
            <a:gd name="adj1" fmla="val 5000"/>
            <a:gd name="adj2" fmla="val 10000"/>
            <a:gd name="adj3" fmla="val 15000"/>
            <a:gd name="adj4" fmla="val 64977"/>
          </a:avLst>
        </a:prstGeom>
        <a:solidFill>
          <a:schemeClr val="accent3"/>
        </a:solidFill>
        <a:ln w="12700" cap="rnd" cmpd="sng" algn="ctr">
          <a:solidFill>
            <a:schemeClr val="accent3"/>
          </a:solidFill>
          <a:prstDash val="solid"/>
        </a:ln>
        <a:effectLst>
          <a:outerShdw blurRad="38100" dist="25400" dir="5400000" rotWithShape="0">
            <a:srgbClr val="000000">
              <a:alpha val="35000"/>
            </a:srgbClr>
          </a:outerShdw>
        </a:effectLst>
      </dsp:spPr>
      <dsp:style>
        <a:lnRef idx="1">
          <a:scrgbClr r="0" g="0" b="0"/>
        </a:lnRef>
        <a:fillRef idx="3">
          <a:scrgbClr r="0" g="0" b="0"/>
        </a:fillRef>
        <a:effectRef idx="2">
          <a:scrgbClr r="0" g="0" b="0"/>
        </a:effectRef>
        <a:fontRef idx="minor">
          <a:schemeClr val="lt1"/>
        </a:fontRef>
      </dsp:style>
      <dsp:txBody>
        <a:bodyPr spcFirstLastPara="0" vert="horz" wrap="square" lIns="131908" tIns="128016" rIns="131908" bIns="128016" numCol="1" spcCol="1270" anchor="ctr" anchorCtr="0">
          <a:noAutofit/>
        </a:bodyPr>
        <a:lstStyle/>
        <a:p>
          <a:pPr marL="0" lvl="0" indent="0" algn="ctr" defTabSz="800100">
            <a:lnSpc>
              <a:spcPct val="90000"/>
            </a:lnSpc>
            <a:spcBef>
              <a:spcPct val="0"/>
            </a:spcBef>
            <a:spcAft>
              <a:spcPct val="35000"/>
            </a:spcAft>
            <a:buNone/>
          </a:pPr>
          <a:r>
            <a:rPr lang="en-US" sz="1800" b="1" i="0" kern="1200" dirty="0">
              <a:latin typeface="Arial" panose="020B0604020202020204" pitchFamily="34" charset="0"/>
              <a:cs typeface="Arial" panose="020B0604020202020204" pitchFamily="34" charset="0"/>
            </a:rPr>
            <a:t>EVALUATE</a:t>
          </a:r>
        </a:p>
      </dsp:txBody>
      <dsp:txXfrm rot="-10800000">
        <a:off x="0" y="1362573"/>
        <a:ext cx="1854724" cy="893284"/>
      </dsp:txXfrm>
    </dsp:sp>
    <dsp:sp modelId="{89F9735C-DCF2-44A1-8FB9-84012D4F3779}">
      <dsp:nvSpPr>
        <dsp:cNvPr id="0" name=""/>
        <dsp:cNvSpPr/>
      </dsp:nvSpPr>
      <dsp:spPr>
        <a:xfrm>
          <a:off x="1854724" y="1362573"/>
          <a:ext cx="5564172" cy="893284"/>
        </a:xfrm>
        <a:prstGeom prst="rect">
          <a:avLst/>
        </a:prstGeom>
        <a:solidFill>
          <a:schemeClr val="accent3">
            <a:alpha val="90000"/>
          </a:schemeClr>
        </a:solidFill>
        <a:ln w="12700" cap="rnd" cmpd="sng" algn="ctr">
          <a:solidFill>
            <a:schemeClr val="accent4">
              <a:tint val="40000"/>
              <a:alpha val="9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12868" tIns="228600" rIns="112868" bIns="228600" numCol="1" spcCol="1270" anchor="ctr" anchorCtr="0">
          <a:noAutofit/>
        </a:bodyPr>
        <a:lstStyle/>
        <a:p>
          <a:pPr marL="0" lvl="0" indent="0" algn="l" defTabSz="800100">
            <a:lnSpc>
              <a:spcPct val="90000"/>
            </a:lnSpc>
            <a:spcBef>
              <a:spcPct val="0"/>
            </a:spcBef>
            <a:spcAft>
              <a:spcPct val="35000"/>
            </a:spcAft>
            <a:buNone/>
          </a:pPr>
          <a:r>
            <a:rPr lang="en-US" sz="1800" b="1" i="0" kern="1200" dirty="0">
              <a:solidFill>
                <a:schemeClr val="bg1"/>
              </a:solidFill>
              <a:latin typeface="Arial" panose="020B0604020202020204" pitchFamily="34" charset="0"/>
              <a:cs typeface="Arial" panose="020B0604020202020204" pitchFamily="34" charset="0"/>
            </a:rPr>
            <a:t>EVALUATE the extent of the issues and ASSESS the risk of harm for subjects</a:t>
          </a:r>
        </a:p>
      </dsp:txBody>
      <dsp:txXfrm>
        <a:off x="1854724" y="1362573"/>
        <a:ext cx="5564172" cy="893284"/>
      </dsp:txXfrm>
    </dsp:sp>
    <dsp:sp modelId="{280D8B8C-55CD-4DF5-81C7-AFBB13B96193}">
      <dsp:nvSpPr>
        <dsp:cNvPr id="0" name=""/>
        <dsp:cNvSpPr/>
      </dsp:nvSpPr>
      <dsp:spPr>
        <a:xfrm rot="10800000">
          <a:off x="0" y="1692"/>
          <a:ext cx="1854724" cy="1374284"/>
        </a:xfrm>
        <a:prstGeom prst="upArrowCallout">
          <a:avLst>
            <a:gd name="adj1" fmla="val 5000"/>
            <a:gd name="adj2" fmla="val 10000"/>
            <a:gd name="adj3" fmla="val 15000"/>
            <a:gd name="adj4" fmla="val 64977"/>
          </a:avLst>
        </a:prstGeom>
        <a:solidFill>
          <a:schemeClr val="accent2"/>
        </a:solidFill>
        <a:ln w="12700" cap="rnd" cmpd="sng" algn="ctr">
          <a:solidFill>
            <a:schemeClr val="accent2"/>
          </a:solidFill>
          <a:prstDash val="solid"/>
        </a:ln>
        <a:effectLst>
          <a:outerShdw blurRad="38100" dist="25400" dir="5400000" rotWithShape="0">
            <a:srgbClr val="000000">
              <a:alpha val="35000"/>
            </a:srgbClr>
          </a:outerShdw>
        </a:effectLst>
      </dsp:spPr>
      <dsp:style>
        <a:lnRef idx="1">
          <a:scrgbClr r="0" g="0" b="0"/>
        </a:lnRef>
        <a:fillRef idx="3">
          <a:scrgbClr r="0" g="0" b="0"/>
        </a:fillRef>
        <a:effectRef idx="2">
          <a:scrgbClr r="0" g="0" b="0"/>
        </a:effectRef>
        <a:fontRef idx="minor">
          <a:schemeClr val="lt1"/>
        </a:fontRef>
      </dsp:style>
      <dsp:txBody>
        <a:bodyPr spcFirstLastPara="0" vert="horz" wrap="square" lIns="131908" tIns="128016" rIns="131908" bIns="128016" numCol="1" spcCol="1270" anchor="ctr" anchorCtr="0">
          <a:noAutofit/>
        </a:bodyPr>
        <a:lstStyle/>
        <a:p>
          <a:pPr marL="0" lvl="0" indent="0" algn="ctr" defTabSz="800100">
            <a:lnSpc>
              <a:spcPct val="90000"/>
            </a:lnSpc>
            <a:spcBef>
              <a:spcPct val="0"/>
            </a:spcBef>
            <a:spcAft>
              <a:spcPct val="35000"/>
            </a:spcAft>
            <a:buNone/>
          </a:pPr>
          <a:r>
            <a:rPr lang="en-US" sz="1800" b="1" i="0" kern="1200" dirty="0">
              <a:latin typeface="Arial" panose="020B0604020202020204" pitchFamily="34" charset="0"/>
              <a:cs typeface="Arial" panose="020B0604020202020204" pitchFamily="34" charset="0"/>
            </a:rPr>
            <a:t>IDENTIFY</a:t>
          </a:r>
        </a:p>
      </dsp:txBody>
      <dsp:txXfrm rot="-10800000">
        <a:off x="0" y="1692"/>
        <a:ext cx="1854724" cy="893284"/>
      </dsp:txXfrm>
    </dsp:sp>
    <dsp:sp modelId="{6128CE00-7D0E-4F87-B3BA-C9D2B36D273F}">
      <dsp:nvSpPr>
        <dsp:cNvPr id="0" name=""/>
        <dsp:cNvSpPr/>
      </dsp:nvSpPr>
      <dsp:spPr>
        <a:xfrm>
          <a:off x="1854724" y="1692"/>
          <a:ext cx="5564172" cy="893284"/>
        </a:xfrm>
        <a:prstGeom prst="rect">
          <a:avLst/>
        </a:prstGeom>
        <a:solidFill>
          <a:schemeClr val="accent2">
            <a:alpha val="90000"/>
          </a:schemeClr>
        </a:solidFill>
        <a:ln w="12700" cap="rnd" cmpd="sng" algn="ctr">
          <a:solidFill>
            <a:schemeClr val="accent5">
              <a:tint val="40000"/>
              <a:alpha val="9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12868" tIns="228600" rIns="112868" bIns="228600" numCol="1" spcCol="1270" anchor="ctr" anchorCtr="0">
          <a:noAutofit/>
        </a:bodyPr>
        <a:lstStyle/>
        <a:p>
          <a:pPr marL="0" lvl="0" indent="0" algn="l" defTabSz="800100">
            <a:lnSpc>
              <a:spcPct val="90000"/>
            </a:lnSpc>
            <a:spcBef>
              <a:spcPct val="0"/>
            </a:spcBef>
            <a:spcAft>
              <a:spcPct val="35000"/>
            </a:spcAft>
            <a:buNone/>
          </a:pPr>
          <a:r>
            <a:rPr lang="en-US" sz="1800" b="1" i="0" kern="1200" dirty="0">
              <a:solidFill>
                <a:schemeClr val="bg1"/>
              </a:solidFill>
              <a:latin typeface="Arial" panose="020B0604020202020204" pitchFamily="34" charset="0"/>
              <a:cs typeface="Arial" panose="020B0604020202020204" pitchFamily="34" charset="0"/>
            </a:rPr>
            <a:t>IDENTIFY the issue/event/deviation</a:t>
          </a:r>
        </a:p>
      </dsp:txBody>
      <dsp:txXfrm>
        <a:off x="1854724" y="1692"/>
        <a:ext cx="5564172" cy="893284"/>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15CCE3A-8410-44A8-95C0-39FD0E358540}">
      <dsp:nvSpPr>
        <dsp:cNvPr id="0" name=""/>
        <dsp:cNvSpPr/>
      </dsp:nvSpPr>
      <dsp:spPr>
        <a:xfrm>
          <a:off x="446560" y="709055"/>
          <a:ext cx="1098000" cy="1098000"/>
        </a:xfrm>
        <a:prstGeom prst="ellipse">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A2210E17-E82C-4406-8482-BEDAF1E31825}">
      <dsp:nvSpPr>
        <dsp:cNvPr id="0" name=""/>
        <dsp:cNvSpPr/>
      </dsp:nvSpPr>
      <dsp:spPr>
        <a:xfrm>
          <a:off x="680560" y="943055"/>
          <a:ext cx="630000" cy="630000"/>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B4D8DF8D-817D-4704-92CA-8CBE4C22E539}">
      <dsp:nvSpPr>
        <dsp:cNvPr id="0" name=""/>
        <dsp:cNvSpPr/>
      </dsp:nvSpPr>
      <dsp:spPr>
        <a:xfrm>
          <a:off x="95560" y="2149055"/>
          <a:ext cx="1800000" cy="213888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800100">
            <a:lnSpc>
              <a:spcPct val="90000"/>
            </a:lnSpc>
            <a:spcBef>
              <a:spcPct val="0"/>
            </a:spcBef>
            <a:spcAft>
              <a:spcPct val="35000"/>
            </a:spcAft>
            <a:buNone/>
            <a:defRPr cap="all"/>
          </a:pPr>
          <a:r>
            <a:rPr lang="en-US" sz="1800" b="1" i="0" kern="1200" dirty="0">
              <a:latin typeface="Arial" panose="020B0604020202020204" pitchFamily="34" charset="0"/>
              <a:cs typeface="Arial" panose="020B0604020202020204" pitchFamily="34" charset="0"/>
            </a:rPr>
            <a:t>Protection of the rights, safety and well-being of subjects</a:t>
          </a:r>
        </a:p>
      </dsp:txBody>
      <dsp:txXfrm>
        <a:off x="95560" y="2149055"/>
        <a:ext cx="1800000" cy="2138884"/>
      </dsp:txXfrm>
    </dsp:sp>
    <dsp:sp modelId="{3EA471A8-4283-4074-8B8A-1F7067BD7DDB}">
      <dsp:nvSpPr>
        <dsp:cNvPr id="0" name=""/>
        <dsp:cNvSpPr/>
      </dsp:nvSpPr>
      <dsp:spPr>
        <a:xfrm>
          <a:off x="3121756" y="709055"/>
          <a:ext cx="1098000" cy="1098000"/>
        </a:xfrm>
        <a:prstGeom prst="ellipse">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DEE74E57-0DAF-4DB2-BF21-689B918C74C7}">
      <dsp:nvSpPr>
        <dsp:cNvPr id="0" name=""/>
        <dsp:cNvSpPr/>
      </dsp:nvSpPr>
      <dsp:spPr>
        <a:xfrm>
          <a:off x="3355756" y="943055"/>
          <a:ext cx="630000" cy="630000"/>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52B683FA-D81E-4F42-9B63-1EB3C37E875C}">
      <dsp:nvSpPr>
        <dsp:cNvPr id="0" name=""/>
        <dsp:cNvSpPr/>
      </dsp:nvSpPr>
      <dsp:spPr>
        <a:xfrm>
          <a:off x="2210560" y="2149055"/>
          <a:ext cx="2920392" cy="213888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800100">
            <a:lnSpc>
              <a:spcPct val="90000"/>
            </a:lnSpc>
            <a:spcBef>
              <a:spcPct val="0"/>
            </a:spcBef>
            <a:spcAft>
              <a:spcPct val="35000"/>
            </a:spcAft>
            <a:buNone/>
            <a:defRPr cap="all"/>
          </a:pPr>
          <a:r>
            <a:rPr lang="en-US" sz="1800" b="1" i="0" kern="1200" dirty="0">
              <a:latin typeface="Arial" panose="020B0604020202020204" pitchFamily="34" charset="0"/>
              <a:cs typeface="Arial" panose="020B0604020202020204" pitchFamily="34" charset="0"/>
            </a:rPr>
            <a:t>Assessment of the conduct/progress of the trial </a:t>
          </a:r>
        </a:p>
      </dsp:txBody>
      <dsp:txXfrm>
        <a:off x="2210560" y="2149055"/>
        <a:ext cx="2920392" cy="2138884"/>
      </dsp:txXfrm>
    </dsp:sp>
    <dsp:sp modelId="{95DB1FDD-A4EB-4C61-B8D4-EDAEA511BC58}">
      <dsp:nvSpPr>
        <dsp:cNvPr id="0" name=""/>
        <dsp:cNvSpPr/>
      </dsp:nvSpPr>
      <dsp:spPr>
        <a:xfrm>
          <a:off x="5796952" y="709055"/>
          <a:ext cx="1098000" cy="1098000"/>
        </a:xfrm>
        <a:prstGeom prst="ellipse">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77A3D61C-E20A-42BA-A3A5-D0E4D8CD9401}">
      <dsp:nvSpPr>
        <dsp:cNvPr id="0" name=""/>
        <dsp:cNvSpPr/>
      </dsp:nvSpPr>
      <dsp:spPr>
        <a:xfrm>
          <a:off x="6030952" y="943055"/>
          <a:ext cx="630000" cy="630000"/>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69DDF927-352A-4BA4-A4A2-36A01FE69D3E}">
      <dsp:nvSpPr>
        <dsp:cNvPr id="0" name=""/>
        <dsp:cNvSpPr/>
      </dsp:nvSpPr>
      <dsp:spPr>
        <a:xfrm>
          <a:off x="5445952" y="2149055"/>
          <a:ext cx="1800000" cy="213888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800100">
            <a:lnSpc>
              <a:spcPct val="90000"/>
            </a:lnSpc>
            <a:spcBef>
              <a:spcPct val="0"/>
            </a:spcBef>
            <a:spcAft>
              <a:spcPct val="35000"/>
            </a:spcAft>
            <a:buNone/>
            <a:defRPr cap="all"/>
          </a:pPr>
          <a:r>
            <a:rPr lang="en-US" sz="1800" b="1" i="0" kern="1200" dirty="0">
              <a:latin typeface="Arial" panose="020B0604020202020204" pitchFamily="34" charset="0"/>
              <a:cs typeface="Arial" panose="020B0604020202020204" pitchFamily="34" charset="0"/>
            </a:rPr>
            <a:t>Evaluation of study compliance</a:t>
          </a:r>
        </a:p>
      </dsp:txBody>
      <dsp:txXfrm>
        <a:off x="5445952" y="2149055"/>
        <a:ext cx="1800000" cy="2138884"/>
      </dsp:txXfrm>
    </dsp:sp>
    <dsp:sp modelId="{253AE435-4A10-4CD4-9D41-BEE9403C825A}">
      <dsp:nvSpPr>
        <dsp:cNvPr id="0" name=""/>
        <dsp:cNvSpPr/>
      </dsp:nvSpPr>
      <dsp:spPr>
        <a:xfrm>
          <a:off x="8177209" y="709055"/>
          <a:ext cx="1098000" cy="1098000"/>
        </a:xfrm>
        <a:prstGeom prst="ellipse">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6CC250DB-B29C-4686-AD49-0E6FFE694068}">
      <dsp:nvSpPr>
        <dsp:cNvPr id="0" name=""/>
        <dsp:cNvSpPr/>
      </dsp:nvSpPr>
      <dsp:spPr>
        <a:xfrm>
          <a:off x="8411209" y="943055"/>
          <a:ext cx="630000" cy="630000"/>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794B982B-772F-4364-BE54-5768C907739C}">
      <dsp:nvSpPr>
        <dsp:cNvPr id="0" name=""/>
        <dsp:cNvSpPr/>
      </dsp:nvSpPr>
      <dsp:spPr>
        <a:xfrm>
          <a:off x="7560952" y="2149055"/>
          <a:ext cx="2330514" cy="213888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800100">
            <a:lnSpc>
              <a:spcPct val="90000"/>
            </a:lnSpc>
            <a:spcBef>
              <a:spcPct val="0"/>
            </a:spcBef>
            <a:spcAft>
              <a:spcPct val="35000"/>
            </a:spcAft>
            <a:buNone/>
            <a:defRPr cap="all"/>
          </a:pPr>
          <a:r>
            <a:rPr lang="en-US" sz="1800" b="1" i="0" kern="1200" dirty="0">
              <a:latin typeface="Arial" panose="020B0604020202020204" pitchFamily="34" charset="0"/>
              <a:cs typeface="Arial" panose="020B0604020202020204" pitchFamily="34" charset="0"/>
            </a:rPr>
            <a:t>Review of the  data for accuracy, completeness, and verifiable from source documents confirming data validity</a:t>
          </a:r>
        </a:p>
      </dsp:txBody>
      <dsp:txXfrm>
        <a:off x="7560952" y="2149055"/>
        <a:ext cx="2330514" cy="2138884"/>
      </dsp:txXfrm>
    </dsp:sp>
  </dsp:spTree>
</dsp:drawing>
</file>

<file path=ppt/diagrams/drawing2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55DAEA7-3F91-4518-B9CE-FDF0FEFBE770}">
      <dsp:nvSpPr>
        <dsp:cNvPr id="0" name=""/>
        <dsp:cNvSpPr/>
      </dsp:nvSpPr>
      <dsp:spPr>
        <a:xfrm>
          <a:off x="3026730" y="1708274"/>
          <a:ext cx="662804" cy="91440"/>
        </a:xfrm>
        <a:custGeom>
          <a:avLst/>
          <a:gdLst/>
          <a:ahLst/>
          <a:cxnLst/>
          <a:rect l="0" t="0" r="0" b="0"/>
          <a:pathLst>
            <a:path>
              <a:moveTo>
                <a:pt x="0" y="45720"/>
              </a:moveTo>
              <a:lnTo>
                <a:pt x="662804" y="45720"/>
              </a:lnTo>
            </a:path>
          </a:pathLst>
        </a:custGeom>
        <a:noFill/>
        <a:ln w="12700" cap="rnd" cmpd="sng" algn="ctr">
          <a:solidFill>
            <a:schemeClr val="accent2">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889000">
            <a:lnSpc>
              <a:spcPct val="90000"/>
            </a:lnSpc>
            <a:spcBef>
              <a:spcPct val="0"/>
            </a:spcBef>
            <a:spcAft>
              <a:spcPct val="35000"/>
            </a:spcAft>
            <a:buNone/>
          </a:pPr>
          <a:endParaRPr lang="en-US" sz="2000" b="1" kern="1200">
            <a:latin typeface="Calibri" panose="020F0502020204030204" pitchFamily="34" charset="0"/>
            <a:cs typeface="Calibri" panose="020F0502020204030204" pitchFamily="34" charset="0"/>
          </a:endParaRPr>
        </a:p>
      </dsp:txBody>
      <dsp:txXfrm>
        <a:off x="3340797" y="1750524"/>
        <a:ext cx="34670" cy="6940"/>
      </dsp:txXfrm>
    </dsp:sp>
    <dsp:sp modelId="{FD2CEEB5-A208-43C2-BF5F-02ACB2DE1AAD}">
      <dsp:nvSpPr>
        <dsp:cNvPr id="0" name=""/>
        <dsp:cNvSpPr/>
      </dsp:nvSpPr>
      <dsp:spPr>
        <a:xfrm>
          <a:off x="13728" y="849554"/>
          <a:ext cx="3014802" cy="1808881"/>
        </a:xfrm>
        <a:prstGeom prst="rect">
          <a:avLst/>
        </a:prstGeom>
        <a:solidFill>
          <a:schemeClr val="accent2">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7728" tIns="155066" rIns="147728" bIns="155066" numCol="1" spcCol="1270" anchor="ctr" anchorCtr="0">
          <a:noAutofit/>
        </a:bodyPr>
        <a:lstStyle/>
        <a:p>
          <a:pPr marL="0" lvl="0" indent="0" algn="ctr" defTabSz="622300">
            <a:lnSpc>
              <a:spcPct val="90000"/>
            </a:lnSpc>
            <a:spcBef>
              <a:spcPct val="0"/>
            </a:spcBef>
            <a:spcAft>
              <a:spcPct val="35000"/>
            </a:spcAft>
            <a:buNone/>
          </a:pPr>
          <a:r>
            <a:rPr lang="en-US" sz="1400" b="1" i="0" u="sng" kern="1200" dirty="0">
              <a:latin typeface="Arial" panose="020B0604020202020204" pitchFamily="34" charset="0"/>
              <a:cs typeface="Arial" panose="020B0604020202020204" pitchFamily="34" charset="0"/>
            </a:rPr>
            <a:t>DETERMINE </a:t>
          </a:r>
          <a:r>
            <a:rPr lang="en-US" sz="1400" b="1" i="0" kern="1200" dirty="0">
              <a:latin typeface="Arial" panose="020B0604020202020204" pitchFamily="34" charset="0"/>
              <a:cs typeface="Arial" panose="020B0604020202020204" pitchFamily="34" charset="0"/>
            </a:rPr>
            <a:t>needed change/actions, </a:t>
          </a:r>
          <a:r>
            <a:rPr lang="en-US" sz="1400" b="1" i="0" u="sng" kern="1200" dirty="0">
              <a:latin typeface="Arial" panose="020B0604020202020204" pitchFamily="34" charset="0"/>
              <a:cs typeface="Arial" panose="020B0604020202020204" pitchFamily="34" charset="0"/>
            </a:rPr>
            <a:t>PREVENT</a:t>
          </a:r>
          <a:r>
            <a:rPr lang="en-US" sz="1400" b="1" i="0" kern="1200" dirty="0">
              <a:latin typeface="Arial" panose="020B0604020202020204" pitchFamily="34" charset="0"/>
              <a:cs typeface="Arial" panose="020B0604020202020204" pitchFamily="34" charset="0"/>
            </a:rPr>
            <a:t> future issues: be </a:t>
          </a:r>
          <a:r>
            <a:rPr lang="en-US" sz="1400" b="1" i="0" u="sng" kern="1200" dirty="0">
              <a:latin typeface="Arial" panose="020B0604020202020204" pitchFamily="34" charset="0"/>
              <a:cs typeface="Arial" panose="020B0604020202020204" pitchFamily="34" charset="0"/>
            </a:rPr>
            <a:t>PROACTIVE</a:t>
          </a:r>
          <a:r>
            <a:rPr lang="en-US" sz="1400" b="1" i="0" kern="1200" dirty="0">
              <a:latin typeface="Arial" panose="020B0604020202020204" pitchFamily="34" charset="0"/>
              <a:cs typeface="Arial" panose="020B0604020202020204" pitchFamily="34" charset="0"/>
            </a:rPr>
            <a:t> </a:t>
          </a:r>
        </a:p>
      </dsp:txBody>
      <dsp:txXfrm>
        <a:off x="13728" y="849554"/>
        <a:ext cx="3014802" cy="1808881"/>
      </dsp:txXfrm>
    </dsp:sp>
    <dsp:sp modelId="{5C7CF70A-3831-4263-A4B3-69088DCAF044}">
      <dsp:nvSpPr>
        <dsp:cNvPr id="0" name=""/>
        <dsp:cNvSpPr/>
      </dsp:nvSpPr>
      <dsp:spPr>
        <a:xfrm>
          <a:off x="6734936" y="1708274"/>
          <a:ext cx="662804" cy="91440"/>
        </a:xfrm>
        <a:custGeom>
          <a:avLst/>
          <a:gdLst/>
          <a:ahLst/>
          <a:cxnLst/>
          <a:rect l="0" t="0" r="0" b="0"/>
          <a:pathLst>
            <a:path>
              <a:moveTo>
                <a:pt x="0" y="45720"/>
              </a:moveTo>
              <a:lnTo>
                <a:pt x="662804" y="45720"/>
              </a:lnTo>
            </a:path>
          </a:pathLst>
        </a:custGeom>
        <a:noFill/>
        <a:ln w="12700" cap="rnd" cmpd="sng" algn="ctr">
          <a:solidFill>
            <a:schemeClr val="accent3">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889000">
            <a:lnSpc>
              <a:spcPct val="90000"/>
            </a:lnSpc>
            <a:spcBef>
              <a:spcPct val="0"/>
            </a:spcBef>
            <a:spcAft>
              <a:spcPct val="35000"/>
            </a:spcAft>
            <a:buNone/>
          </a:pPr>
          <a:endParaRPr lang="en-US" sz="2000" b="1" kern="1200">
            <a:latin typeface="Calibri" panose="020F0502020204030204" pitchFamily="34" charset="0"/>
            <a:cs typeface="Calibri" panose="020F0502020204030204" pitchFamily="34" charset="0"/>
          </a:endParaRPr>
        </a:p>
      </dsp:txBody>
      <dsp:txXfrm>
        <a:off x="7049003" y="1750524"/>
        <a:ext cx="34670" cy="6940"/>
      </dsp:txXfrm>
    </dsp:sp>
    <dsp:sp modelId="{576727AB-A6BB-4948-9E36-53AE86C6AFF7}">
      <dsp:nvSpPr>
        <dsp:cNvPr id="0" name=""/>
        <dsp:cNvSpPr/>
      </dsp:nvSpPr>
      <dsp:spPr>
        <a:xfrm>
          <a:off x="3721934" y="849554"/>
          <a:ext cx="3014802" cy="1808881"/>
        </a:xfrm>
        <a:prstGeom prst="rect">
          <a:avLst/>
        </a:prstGeom>
        <a:solidFill>
          <a:schemeClr val="accent1"/>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7728" tIns="155066" rIns="147728" bIns="155066" numCol="1" spcCol="1270" anchor="ctr" anchorCtr="0">
          <a:noAutofit/>
        </a:bodyPr>
        <a:lstStyle/>
        <a:p>
          <a:pPr marL="0" lvl="0" indent="0" algn="ctr" defTabSz="622300">
            <a:lnSpc>
              <a:spcPct val="90000"/>
            </a:lnSpc>
            <a:spcBef>
              <a:spcPct val="0"/>
            </a:spcBef>
            <a:spcAft>
              <a:spcPct val="35000"/>
            </a:spcAft>
            <a:buNone/>
          </a:pPr>
          <a:r>
            <a:rPr lang="en-US" sz="1400" b="1" i="0" u="sng" kern="1200">
              <a:latin typeface="Arial" panose="020B0604020202020204" pitchFamily="34" charset="0"/>
              <a:cs typeface="Arial" panose="020B0604020202020204" pitchFamily="34" charset="0"/>
            </a:rPr>
            <a:t>DEVELOP/IMPLEMENT</a:t>
          </a:r>
          <a:r>
            <a:rPr lang="en-US" sz="1400" b="1" i="0" kern="1200">
              <a:latin typeface="Arial" panose="020B0604020202020204" pitchFamily="34" charset="0"/>
              <a:cs typeface="Arial" panose="020B0604020202020204" pitchFamily="34" charset="0"/>
            </a:rPr>
            <a:t> the CAPA  in a clear and concise manner</a:t>
          </a:r>
        </a:p>
      </dsp:txBody>
      <dsp:txXfrm>
        <a:off x="3721934" y="849554"/>
        <a:ext cx="3014802" cy="1808881"/>
      </dsp:txXfrm>
    </dsp:sp>
    <dsp:sp modelId="{5B1DA811-0064-4E6C-A69D-465DFCD48680}">
      <dsp:nvSpPr>
        <dsp:cNvPr id="0" name=""/>
        <dsp:cNvSpPr/>
      </dsp:nvSpPr>
      <dsp:spPr>
        <a:xfrm>
          <a:off x="1521129" y="2656635"/>
          <a:ext cx="7754960" cy="662804"/>
        </a:xfrm>
        <a:custGeom>
          <a:avLst/>
          <a:gdLst/>
          <a:ahLst/>
          <a:cxnLst/>
          <a:rect l="0" t="0" r="0" b="0"/>
          <a:pathLst>
            <a:path>
              <a:moveTo>
                <a:pt x="7754960" y="0"/>
              </a:moveTo>
              <a:lnTo>
                <a:pt x="7754960" y="348502"/>
              </a:lnTo>
              <a:lnTo>
                <a:pt x="0" y="348502"/>
              </a:lnTo>
              <a:lnTo>
                <a:pt x="0" y="662804"/>
              </a:lnTo>
            </a:path>
          </a:pathLst>
        </a:custGeom>
        <a:noFill/>
        <a:ln w="12700" cap="rnd" cmpd="sng" algn="ctr">
          <a:solidFill>
            <a:schemeClr val="accent4">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889000">
            <a:lnSpc>
              <a:spcPct val="90000"/>
            </a:lnSpc>
            <a:spcBef>
              <a:spcPct val="0"/>
            </a:spcBef>
            <a:spcAft>
              <a:spcPct val="35000"/>
            </a:spcAft>
            <a:buNone/>
          </a:pPr>
          <a:endParaRPr lang="en-US" sz="2000" b="1" kern="1200">
            <a:latin typeface="Calibri" panose="020F0502020204030204" pitchFamily="34" charset="0"/>
            <a:cs typeface="Calibri" panose="020F0502020204030204" pitchFamily="34" charset="0"/>
          </a:endParaRPr>
        </a:p>
      </dsp:txBody>
      <dsp:txXfrm>
        <a:off x="5203961" y="2984567"/>
        <a:ext cx="389294" cy="6940"/>
      </dsp:txXfrm>
    </dsp:sp>
    <dsp:sp modelId="{F00B88D7-1B45-427F-A85B-F1CA05704079}">
      <dsp:nvSpPr>
        <dsp:cNvPr id="0" name=""/>
        <dsp:cNvSpPr/>
      </dsp:nvSpPr>
      <dsp:spPr>
        <a:xfrm>
          <a:off x="7430141" y="849554"/>
          <a:ext cx="3691896" cy="1808881"/>
        </a:xfrm>
        <a:prstGeom prst="rect">
          <a:avLst/>
        </a:prstGeom>
        <a:solidFill>
          <a:schemeClr val="accent3"/>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7728" tIns="155066" rIns="147728" bIns="155066" numCol="1" spcCol="1270" anchor="ctr" anchorCtr="0">
          <a:noAutofit/>
        </a:bodyPr>
        <a:lstStyle/>
        <a:p>
          <a:pPr marL="0" lvl="0" indent="0" algn="ctr" defTabSz="622300">
            <a:lnSpc>
              <a:spcPct val="90000"/>
            </a:lnSpc>
            <a:spcBef>
              <a:spcPct val="0"/>
            </a:spcBef>
            <a:spcAft>
              <a:spcPct val="35000"/>
            </a:spcAft>
            <a:buNone/>
          </a:pPr>
          <a:r>
            <a:rPr lang="en-US" sz="1400" b="1" i="0" u="sng" kern="1200" dirty="0">
              <a:latin typeface="Arial" panose="020B0604020202020204" pitchFamily="34" charset="0"/>
              <a:cs typeface="Arial" panose="020B0604020202020204" pitchFamily="34" charset="0"/>
            </a:rPr>
            <a:t>COMMUNICATE/REPORT/DISSEMINATE </a:t>
          </a:r>
          <a:r>
            <a:rPr lang="en-US" sz="1400" b="1" i="0" kern="1200" dirty="0">
              <a:latin typeface="Arial" panose="020B0604020202020204" pitchFamily="34" charset="0"/>
              <a:cs typeface="Arial" panose="020B0604020202020204" pitchFamily="34" charset="0"/>
            </a:rPr>
            <a:t>information to appropriate persons/authorities, including training</a:t>
          </a:r>
        </a:p>
      </dsp:txBody>
      <dsp:txXfrm>
        <a:off x="7430141" y="849554"/>
        <a:ext cx="3691896" cy="1808881"/>
      </dsp:txXfrm>
    </dsp:sp>
    <dsp:sp modelId="{2B491FA4-8032-4ABF-9F30-825F06D4990C}">
      <dsp:nvSpPr>
        <dsp:cNvPr id="0" name=""/>
        <dsp:cNvSpPr/>
      </dsp:nvSpPr>
      <dsp:spPr>
        <a:xfrm>
          <a:off x="3026730" y="4210560"/>
          <a:ext cx="662804" cy="91440"/>
        </a:xfrm>
        <a:custGeom>
          <a:avLst/>
          <a:gdLst/>
          <a:ahLst/>
          <a:cxnLst/>
          <a:rect l="0" t="0" r="0" b="0"/>
          <a:pathLst>
            <a:path>
              <a:moveTo>
                <a:pt x="0" y="45720"/>
              </a:moveTo>
              <a:lnTo>
                <a:pt x="662804" y="45720"/>
              </a:lnTo>
            </a:path>
          </a:pathLst>
        </a:custGeom>
        <a:noFill/>
        <a:ln w="12700" cap="rnd" cmpd="sng" algn="ctr">
          <a:solidFill>
            <a:schemeClr val="accent5">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889000">
            <a:lnSpc>
              <a:spcPct val="90000"/>
            </a:lnSpc>
            <a:spcBef>
              <a:spcPct val="0"/>
            </a:spcBef>
            <a:spcAft>
              <a:spcPct val="35000"/>
            </a:spcAft>
            <a:buNone/>
          </a:pPr>
          <a:endParaRPr lang="en-US" sz="2000" b="1" kern="1200">
            <a:latin typeface="Calibri" panose="020F0502020204030204" pitchFamily="34" charset="0"/>
            <a:cs typeface="Calibri" panose="020F0502020204030204" pitchFamily="34" charset="0"/>
          </a:endParaRPr>
        </a:p>
      </dsp:txBody>
      <dsp:txXfrm>
        <a:off x="3340797" y="4252809"/>
        <a:ext cx="34670" cy="6940"/>
      </dsp:txXfrm>
    </dsp:sp>
    <dsp:sp modelId="{2CF7FDD2-FCFD-4BFF-ABDA-D0C204287710}">
      <dsp:nvSpPr>
        <dsp:cNvPr id="0" name=""/>
        <dsp:cNvSpPr/>
      </dsp:nvSpPr>
      <dsp:spPr>
        <a:xfrm>
          <a:off x="13728" y="3351839"/>
          <a:ext cx="3014802" cy="1808881"/>
        </a:xfrm>
        <a:prstGeom prst="rect">
          <a:avLst/>
        </a:prstGeom>
        <a:solidFill>
          <a:schemeClr val="accent4"/>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7728" tIns="155066" rIns="147728" bIns="155066" numCol="1" spcCol="1270" anchor="ctr" anchorCtr="0">
          <a:noAutofit/>
        </a:bodyPr>
        <a:lstStyle/>
        <a:p>
          <a:pPr marL="0" lvl="0" indent="0" algn="ctr" defTabSz="622300">
            <a:lnSpc>
              <a:spcPct val="90000"/>
            </a:lnSpc>
            <a:spcBef>
              <a:spcPct val="0"/>
            </a:spcBef>
            <a:spcAft>
              <a:spcPct val="35000"/>
            </a:spcAft>
            <a:buNone/>
          </a:pPr>
          <a:r>
            <a:rPr lang="en-US" sz="1400" b="1" i="0" u="sng" kern="1200">
              <a:latin typeface="Arial" panose="020B0604020202020204" pitchFamily="34" charset="0"/>
              <a:cs typeface="Arial" panose="020B0604020202020204" pitchFamily="34" charset="0"/>
            </a:rPr>
            <a:t>EVALUATE</a:t>
          </a:r>
          <a:r>
            <a:rPr lang="en-US" sz="1400" b="1" i="0" kern="1200">
              <a:latin typeface="Arial" panose="020B0604020202020204" pitchFamily="34" charset="0"/>
              <a:cs typeface="Arial" panose="020B0604020202020204" pitchFamily="34" charset="0"/>
            </a:rPr>
            <a:t> processes for effectiveness (this is never ending)</a:t>
          </a:r>
        </a:p>
      </dsp:txBody>
      <dsp:txXfrm>
        <a:off x="13728" y="3351839"/>
        <a:ext cx="3014802" cy="1808881"/>
      </dsp:txXfrm>
    </dsp:sp>
    <dsp:sp modelId="{628B2D16-B743-4048-BE9B-B5E4491EF3FB}">
      <dsp:nvSpPr>
        <dsp:cNvPr id="0" name=""/>
        <dsp:cNvSpPr/>
      </dsp:nvSpPr>
      <dsp:spPr>
        <a:xfrm>
          <a:off x="3721934" y="3351839"/>
          <a:ext cx="3014802" cy="1808881"/>
        </a:xfrm>
        <a:prstGeom prst="rect">
          <a:avLst/>
        </a:prstGeom>
        <a:solidFill>
          <a:schemeClr val="accent5"/>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7728" tIns="155066" rIns="147728" bIns="155066" numCol="1" spcCol="1270" anchor="ctr" anchorCtr="0">
          <a:noAutofit/>
        </a:bodyPr>
        <a:lstStyle/>
        <a:p>
          <a:pPr marL="0" lvl="0" indent="0" algn="ctr" defTabSz="622300">
            <a:lnSpc>
              <a:spcPct val="90000"/>
            </a:lnSpc>
            <a:spcBef>
              <a:spcPct val="0"/>
            </a:spcBef>
            <a:spcAft>
              <a:spcPct val="35000"/>
            </a:spcAft>
            <a:buNone/>
          </a:pPr>
          <a:r>
            <a:rPr lang="en-US" sz="1400" b="1" i="0" u="sng" kern="1200">
              <a:latin typeface="Arial" panose="020B0604020202020204" pitchFamily="34" charset="0"/>
              <a:cs typeface="Arial" panose="020B0604020202020204" pitchFamily="34" charset="0"/>
            </a:rPr>
            <a:t>CLOSURE</a:t>
          </a:r>
          <a:r>
            <a:rPr lang="en-US" sz="1400" b="1" i="0" kern="1200">
              <a:latin typeface="Arial" panose="020B0604020202020204" pitchFamily="34" charset="0"/>
              <a:cs typeface="Arial" panose="020B0604020202020204" pitchFamily="34" charset="0"/>
            </a:rPr>
            <a:t> of CAPA</a:t>
          </a:r>
        </a:p>
      </dsp:txBody>
      <dsp:txXfrm>
        <a:off x="3721934" y="3351839"/>
        <a:ext cx="3014802" cy="1808881"/>
      </dsp:txXfrm>
    </dsp:sp>
  </dsp:spTree>
</dsp:drawing>
</file>

<file path=ppt/diagrams/drawing2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5B110FF-BD2D-4456-8F9A-F548A847995D}">
      <dsp:nvSpPr>
        <dsp:cNvPr id="0" name=""/>
        <dsp:cNvSpPr/>
      </dsp:nvSpPr>
      <dsp:spPr>
        <a:xfrm>
          <a:off x="1174" y="520807"/>
          <a:ext cx="4121050" cy="2616867"/>
        </a:xfrm>
        <a:prstGeom prst="roundRect">
          <a:avLst>
            <a:gd name="adj" fmla="val 10000"/>
          </a:avLst>
        </a:prstGeom>
        <a:solidFill>
          <a:schemeClr val="accent2">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85983D8-6F20-4981-9C12-275BBA3FF8D6}">
      <dsp:nvSpPr>
        <dsp:cNvPr id="0" name=""/>
        <dsp:cNvSpPr/>
      </dsp:nvSpPr>
      <dsp:spPr>
        <a:xfrm>
          <a:off x="459068" y="955807"/>
          <a:ext cx="4121050" cy="2616867"/>
        </a:xfrm>
        <a:prstGeom prst="roundRect">
          <a:avLst>
            <a:gd name="adj" fmla="val 10000"/>
          </a:avLst>
        </a:prstGeom>
        <a:solidFill>
          <a:schemeClr val="accent3">
            <a:alpha val="90000"/>
          </a:schemeClr>
        </a:solidFill>
        <a:ln w="19050" cap="rnd"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b="1" i="0" kern="1200" dirty="0">
              <a:solidFill>
                <a:schemeClr val="bg1"/>
              </a:solidFill>
              <a:latin typeface="Arial" panose="020B0604020202020204" pitchFamily="34" charset="0"/>
              <a:cs typeface="Arial" panose="020B0604020202020204" pitchFamily="34" charset="0"/>
            </a:rPr>
            <a:t>A root cause analysis (RCA) is the process of identifying and documenting the root cause and the downstream effect on the causal chain </a:t>
          </a:r>
        </a:p>
      </dsp:txBody>
      <dsp:txXfrm>
        <a:off x="535713" y="1032452"/>
        <a:ext cx="3967760" cy="2463577"/>
      </dsp:txXfrm>
    </dsp:sp>
    <dsp:sp modelId="{BEDB0809-B838-4EC1-9963-B4DD842C900B}">
      <dsp:nvSpPr>
        <dsp:cNvPr id="0" name=""/>
        <dsp:cNvSpPr/>
      </dsp:nvSpPr>
      <dsp:spPr>
        <a:xfrm>
          <a:off x="5038013" y="520807"/>
          <a:ext cx="4121050" cy="2616867"/>
        </a:xfrm>
        <a:prstGeom prst="roundRect">
          <a:avLst>
            <a:gd name="adj" fmla="val 10000"/>
          </a:avLst>
        </a:prstGeom>
        <a:solidFill>
          <a:schemeClr val="accent3"/>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6E7CB97-01FC-4C65-9C33-C1115406A10B}">
      <dsp:nvSpPr>
        <dsp:cNvPr id="0" name=""/>
        <dsp:cNvSpPr/>
      </dsp:nvSpPr>
      <dsp:spPr>
        <a:xfrm>
          <a:off x="5495908" y="955807"/>
          <a:ext cx="4121050" cy="2616867"/>
        </a:xfrm>
        <a:prstGeom prst="roundRect">
          <a:avLst>
            <a:gd name="adj" fmla="val 10000"/>
          </a:avLst>
        </a:prstGeom>
        <a:solidFill>
          <a:schemeClr val="accent2">
            <a:alpha val="90000"/>
          </a:schemeClr>
        </a:solidFill>
        <a:ln w="19050" cap="rnd"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b="1" i="0" kern="1200" dirty="0">
              <a:solidFill>
                <a:schemeClr val="bg1"/>
              </a:solidFill>
              <a:latin typeface="Arial" panose="020B0604020202020204" pitchFamily="34" charset="0"/>
              <a:cs typeface="Arial" panose="020B0604020202020204" pitchFamily="34" charset="0"/>
            </a:rPr>
            <a:t>RCA should focus on identifying underlying problems that contribute to error rather than focusing on mistakes made by individuals</a:t>
          </a:r>
        </a:p>
      </dsp:txBody>
      <dsp:txXfrm>
        <a:off x="5572553" y="1032452"/>
        <a:ext cx="3967760" cy="2463577"/>
      </dsp:txXfrm>
    </dsp:sp>
  </dsp:spTree>
</dsp:drawing>
</file>

<file path=ppt/diagrams/drawing2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A0236B6-E9B8-4EE7-BC61-C0A638BEA791}">
      <dsp:nvSpPr>
        <dsp:cNvPr id="0" name=""/>
        <dsp:cNvSpPr/>
      </dsp:nvSpPr>
      <dsp:spPr>
        <a:xfrm>
          <a:off x="741713" y="2587"/>
          <a:ext cx="2272261" cy="1363356"/>
        </a:xfrm>
        <a:prstGeom prst="rect">
          <a:avLst/>
        </a:prstGeom>
        <a:solidFill>
          <a:schemeClr val="accent2">
            <a:hueOff val="0"/>
            <a:satOff val="0"/>
            <a:lumOff val="0"/>
            <a:alphaOff val="0"/>
          </a:schemeClr>
        </a:solidFill>
        <a:ln w="25400" cap="rnd"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b="1" i="0" kern="1200" dirty="0">
              <a:latin typeface="Arial" panose="020B0604020202020204" pitchFamily="34" charset="0"/>
              <a:cs typeface="Arial" panose="020B0604020202020204" pitchFamily="34" charset="0"/>
            </a:rPr>
            <a:t>Develop a root cause analysis as soon as possible after the event/issue has been identified</a:t>
          </a:r>
        </a:p>
      </dsp:txBody>
      <dsp:txXfrm>
        <a:off x="741713" y="2587"/>
        <a:ext cx="2272261" cy="1363356"/>
      </dsp:txXfrm>
    </dsp:sp>
    <dsp:sp modelId="{DBE8BB03-6980-452D-9545-A6FADCC69E89}">
      <dsp:nvSpPr>
        <dsp:cNvPr id="0" name=""/>
        <dsp:cNvSpPr/>
      </dsp:nvSpPr>
      <dsp:spPr>
        <a:xfrm>
          <a:off x="3241201" y="2587"/>
          <a:ext cx="2272261" cy="1363356"/>
        </a:xfrm>
        <a:prstGeom prst="rect">
          <a:avLst/>
        </a:prstGeom>
        <a:solidFill>
          <a:schemeClr val="accent3">
            <a:hueOff val="0"/>
            <a:satOff val="0"/>
            <a:lumOff val="0"/>
            <a:alphaOff val="0"/>
          </a:schemeClr>
        </a:solidFill>
        <a:ln w="25400" cap="rnd"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b="1" i="0" kern="1200">
              <a:latin typeface="Arial" panose="020B0604020202020204" pitchFamily="34" charset="0"/>
              <a:cs typeface="Arial" panose="020B0604020202020204" pitchFamily="34" charset="0"/>
            </a:rPr>
            <a:t>Collect information from all  individuals involved with the event</a:t>
          </a:r>
        </a:p>
      </dsp:txBody>
      <dsp:txXfrm>
        <a:off x="3241201" y="2587"/>
        <a:ext cx="2272261" cy="1363356"/>
      </dsp:txXfrm>
    </dsp:sp>
    <dsp:sp modelId="{F010EF4D-BE50-4272-92C8-96B34AAC96E4}">
      <dsp:nvSpPr>
        <dsp:cNvPr id="0" name=""/>
        <dsp:cNvSpPr/>
      </dsp:nvSpPr>
      <dsp:spPr>
        <a:xfrm>
          <a:off x="5740689" y="2587"/>
          <a:ext cx="2272261" cy="1363356"/>
        </a:xfrm>
        <a:prstGeom prst="rect">
          <a:avLst/>
        </a:prstGeom>
        <a:solidFill>
          <a:schemeClr val="accent4">
            <a:hueOff val="0"/>
            <a:satOff val="0"/>
            <a:lumOff val="0"/>
            <a:alphaOff val="0"/>
          </a:schemeClr>
        </a:solidFill>
        <a:ln w="25400" cap="rnd"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b="1" i="0" kern="1200">
              <a:latin typeface="Arial" panose="020B0604020202020204" pitchFamily="34" charset="0"/>
              <a:cs typeface="Arial" panose="020B0604020202020204" pitchFamily="34" charset="0"/>
            </a:rPr>
            <a:t>Review current processes</a:t>
          </a:r>
        </a:p>
      </dsp:txBody>
      <dsp:txXfrm>
        <a:off x="5740689" y="2587"/>
        <a:ext cx="2272261" cy="1363356"/>
      </dsp:txXfrm>
    </dsp:sp>
    <dsp:sp modelId="{6125FD1B-DDE5-46DA-9B51-D517BC29E28B}">
      <dsp:nvSpPr>
        <dsp:cNvPr id="0" name=""/>
        <dsp:cNvSpPr/>
      </dsp:nvSpPr>
      <dsp:spPr>
        <a:xfrm>
          <a:off x="8240176" y="2587"/>
          <a:ext cx="2272261" cy="1363356"/>
        </a:xfrm>
        <a:prstGeom prst="rect">
          <a:avLst/>
        </a:prstGeom>
        <a:solidFill>
          <a:schemeClr val="accent5">
            <a:hueOff val="0"/>
            <a:satOff val="0"/>
            <a:lumOff val="0"/>
            <a:alphaOff val="0"/>
          </a:schemeClr>
        </a:solidFill>
        <a:ln w="25400" cap="rnd"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b="1" i="0" kern="1200" dirty="0">
              <a:latin typeface="Arial" panose="020B0604020202020204" pitchFamily="34" charset="0"/>
              <a:cs typeface="Arial" panose="020B0604020202020204" pitchFamily="34" charset="0"/>
            </a:rPr>
            <a:t>What happened? Identify the issue/event</a:t>
          </a:r>
        </a:p>
      </dsp:txBody>
      <dsp:txXfrm>
        <a:off x="8240176" y="2587"/>
        <a:ext cx="2272261" cy="1363356"/>
      </dsp:txXfrm>
    </dsp:sp>
    <dsp:sp modelId="{075B29B5-28BE-4A0A-A22C-1B37358CABA3}">
      <dsp:nvSpPr>
        <dsp:cNvPr id="0" name=""/>
        <dsp:cNvSpPr/>
      </dsp:nvSpPr>
      <dsp:spPr>
        <a:xfrm>
          <a:off x="741713" y="1593170"/>
          <a:ext cx="2272261" cy="1363356"/>
        </a:xfrm>
        <a:prstGeom prst="rect">
          <a:avLst/>
        </a:prstGeom>
        <a:solidFill>
          <a:schemeClr val="accent6">
            <a:hueOff val="0"/>
            <a:satOff val="0"/>
            <a:lumOff val="0"/>
            <a:alphaOff val="0"/>
          </a:schemeClr>
        </a:solidFill>
        <a:ln w="25400" cap="rnd"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b="1" i="0" kern="1200" dirty="0">
              <a:latin typeface="Arial" panose="020B0604020202020204" pitchFamily="34" charset="0"/>
              <a:cs typeface="Arial" panose="020B0604020202020204" pitchFamily="34" charset="0"/>
            </a:rPr>
            <a:t>Why and how did the issue occur?  What were the steps leading up to the event?</a:t>
          </a:r>
        </a:p>
      </dsp:txBody>
      <dsp:txXfrm>
        <a:off x="741713" y="1593170"/>
        <a:ext cx="2272261" cy="1363356"/>
      </dsp:txXfrm>
    </dsp:sp>
    <dsp:sp modelId="{B105D1BB-B50B-4487-9BA3-3AF0C95F14CB}">
      <dsp:nvSpPr>
        <dsp:cNvPr id="0" name=""/>
        <dsp:cNvSpPr/>
      </dsp:nvSpPr>
      <dsp:spPr>
        <a:xfrm>
          <a:off x="3241201" y="1593170"/>
          <a:ext cx="2272261" cy="1363356"/>
        </a:xfrm>
        <a:prstGeom prst="rect">
          <a:avLst/>
        </a:prstGeom>
        <a:solidFill>
          <a:schemeClr val="accent2">
            <a:hueOff val="0"/>
            <a:satOff val="0"/>
            <a:lumOff val="0"/>
            <a:alphaOff val="0"/>
          </a:schemeClr>
        </a:solidFill>
        <a:ln w="25400" cap="rnd"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b="1" i="0" kern="1200" dirty="0">
              <a:latin typeface="Arial" panose="020B0604020202020204" pitchFamily="34" charset="0"/>
              <a:cs typeface="Arial" panose="020B0604020202020204" pitchFamily="34" charset="0"/>
            </a:rPr>
            <a:t>Who/what was affected by the issue?</a:t>
          </a:r>
        </a:p>
        <a:p>
          <a:pPr marL="0" lvl="0" indent="0" algn="ctr" defTabSz="711200">
            <a:lnSpc>
              <a:spcPct val="90000"/>
            </a:lnSpc>
            <a:spcBef>
              <a:spcPct val="0"/>
            </a:spcBef>
            <a:spcAft>
              <a:spcPct val="35000"/>
            </a:spcAft>
            <a:buNone/>
          </a:pPr>
          <a:r>
            <a:rPr lang="en-US" sz="1600" b="1" i="0" kern="1200" dirty="0">
              <a:latin typeface="Arial" panose="020B0604020202020204" pitchFamily="34" charset="0"/>
              <a:cs typeface="Arial" panose="020B0604020202020204" pitchFamily="34" charset="0"/>
            </a:rPr>
            <a:t>Any risks to the subject(s)/data integrity? </a:t>
          </a:r>
        </a:p>
      </dsp:txBody>
      <dsp:txXfrm>
        <a:off x="3241201" y="1593170"/>
        <a:ext cx="2272261" cy="1363356"/>
      </dsp:txXfrm>
    </dsp:sp>
    <dsp:sp modelId="{9E7A5673-639B-4362-8067-970B00014C95}">
      <dsp:nvSpPr>
        <dsp:cNvPr id="0" name=""/>
        <dsp:cNvSpPr/>
      </dsp:nvSpPr>
      <dsp:spPr>
        <a:xfrm>
          <a:off x="5740689" y="1593170"/>
          <a:ext cx="2272261" cy="1363356"/>
        </a:xfrm>
        <a:prstGeom prst="rect">
          <a:avLst/>
        </a:prstGeom>
        <a:solidFill>
          <a:schemeClr val="accent3">
            <a:hueOff val="0"/>
            <a:satOff val="0"/>
            <a:lumOff val="0"/>
            <a:alphaOff val="0"/>
          </a:schemeClr>
        </a:solidFill>
        <a:ln w="25400" cap="rnd"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b="1" i="0" kern="1200" dirty="0">
              <a:latin typeface="Arial" panose="020B0604020202020204" pitchFamily="34" charset="0"/>
              <a:cs typeface="Arial" panose="020B0604020202020204" pitchFamily="34" charset="0"/>
            </a:rPr>
            <a:t>How often did the issue occur?</a:t>
          </a:r>
        </a:p>
        <a:p>
          <a:pPr marL="0" lvl="0" indent="0" algn="ctr" defTabSz="711200">
            <a:lnSpc>
              <a:spcPct val="90000"/>
            </a:lnSpc>
            <a:spcBef>
              <a:spcPct val="0"/>
            </a:spcBef>
            <a:spcAft>
              <a:spcPct val="35000"/>
            </a:spcAft>
            <a:buNone/>
          </a:pPr>
          <a:r>
            <a:rPr lang="en-US" sz="1600" b="1" i="0" kern="1200" dirty="0">
              <a:latin typeface="Arial" panose="020B0604020202020204" pitchFamily="34" charset="0"/>
              <a:cs typeface="Arial" panose="020B0604020202020204" pitchFamily="34" charset="0"/>
            </a:rPr>
            <a:t>Are you identifying a trend?</a:t>
          </a:r>
        </a:p>
      </dsp:txBody>
      <dsp:txXfrm>
        <a:off x="5740689" y="1593170"/>
        <a:ext cx="2272261" cy="1363356"/>
      </dsp:txXfrm>
    </dsp:sp>
    <dsp:sp modelId="{F2BE4781-ED41-4BE4-ACBC-1A185E4B3136}">
      <dsp:nvSpPr>
        <dsp:cNvPr id="0" name=""/>
        <dsp:cNvSpPr/>
      </dsp:nvSpPr>
      <dsp:spPr>
        <a:xfrm>
          <a:off x="8240176" y="1593170"/>
          <a:ext cx="2272261" cy="1363356"/>
        </a:xfrm>
        <a:prstGeom prst="rect">
          <a:avLst/>
        </a:prstGeom>
        <a:solidFill>
          <a:schemeClr val="accent4">
            <a:hueOff val="0"/>
            <a:satOff val="0"/>
            <a:lumOff val="0"/>
            <a:alphaOff val="0"/>
          </a:schemeClr>
        </a:solidFill>
        <a:ln w="25400" cap="rnd"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b="1" i="0" kern="1200">
              <a:latin typeface="Arial" panose="020B0604020202020204" pitchFamily="34" charset="0"/>
              <a:cs typeface="Arial" panose="020B0604020202020204" pitchFamily="34" charset="0"/>
            </a:rPr>
            <a:t>How serious was the event?</a:t>
          </a:r>
        </a:p>
      </dsp:txBody>
      <dsp:txXfrm>
        <a:off x="8240176" y="1593170"/>
        <a:ext cx="2272261" cy="1363356"/>
      </dsp:txXfrm>
    </dsp:sp>
    <dsp:sp modelId="{1F21F4D5-D94A-4850-934E-6F4E06E91988}">
      <dsp:nvSpPr>
        <dsp:cNvPr id="0" name=""/>
        <dsp:cNvSpPr/>
      </dsp:nvSpPr>
      <dsp:spPr>
        <a:xfrm>
          <a:off x="3114568" y="3183753"/>
          <a:ext cx="5025015" cy="1363356"/>
        </a:xfrm>
        <a:prstGeom prst="rect">
          <a:avLst/>
        </a:prstGeom>
        <a:solidFill>
          <a:schemeClr val="accent5">
            <a:hueOff val="0"/>
            <a:satOff val="0"/>
            <a:lumOff val="0"/>
            <a:alphaOff val="0"/>
          </a:schemeClr>
        </a:solidFill>
        <a:ln w="25400" cap="rnd"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b="1" i="0" kern="1200" dirty="0">
              <a:latin typeface="Arial" panose="020B0604020202020204" pitchFamily="34" charset="0"/>
              <a:cs typeface="Arial" panose="020B0604020202020204" pitchFamily="34" charset="0"/>
            </a:rPr>
            <a:t>Keep asking “who, what when, where, and how”  until you reach the root cause</a:t>
          </a:r>
        </a:p>
        <a:p>
          <a:pPr marL="0" lvl="0" indent="0" algn="ctr" defTabSz="711200">
            <a:lnSpc>
              <a:spcPct val="90000"/>
            </a:lnSpc>
            <a:spcBef>
              <a:spcPct val="0"/>
            </a:spcBef>
            <a:spcAft>
              <a:spcPct val="35000"/>
            </a:spcAft>
            <a:buNone/>
          </a:pPr>
          <a:r>
            <a:rPr lang="en-US" sz="1600" b="1" i="0" kern="1200" dirty="0">
              <a:latin typeface="Arial" panose="020B0604020202020204" pitchFamily="34" charset="0"/>
              <a:cs typeface="Arial" panose="020B0604020202020204" pitchFamily="34" charset="0"/>
            </a:rPr>
            <a:t>Ask WHY 5 times until it can’t be asked again</a:t>
          </a:r>
        </a:p>
      </dsp:txBody>
      <dsp:txXfrm>
        <a:off x="3114568" y="3183753"/>
        <a:ext cx="5025015" cy="1363356"/>
      </dsp:txXfrm>
    </dsp:sp>
  </dsp:spTree>
</dsp:drawing>
</file>

<file path=ppt/diagrams/drawing2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E6AD94E-DE6B-4D44-A89F-FC37FC674A59}">
      <dsp:nvSpPr>
        <dsp:cNvPr id="0" name=""/>
        <dsp:cNvSpPr/>
      </dsp:nvSpPr>
      <dsp:spPr>
        <a:xfrm>
          <a:off x="0" y="7559"/>
          <a:ext cx="6628804" cy="1010880"/>
        </a:xfrm>
        <a:prstGeom prst="roundRect">
          <a:avLst/>
        </a:prstGeom>
        <a:gradFill rotWithShape="0">
          <a:gsLst>
            <a:gs pos="0">
              <a:schemeClr val="accent2">
                <a:hueOff val="0"/>
                <a:satOff val="0"/>
                <a:lumOff val="0"/>
                <a:alphaOff val="0"/>
                <a:tint val="96000"/>
                <a:lumMod val="100000"/>
              </a:schemeClr>
            </a:gs>
            <a:gs pos="78000">
              <a:schemeClr val="accent2">
                <a:hueOff val="0"/>
                <a:satOff val="0"/>
                <a:lumOff val="0"/>
                <a:alphaOff val="0"/>
                <a:shade val="94000"/>
                <a:lumMod val="94000"/>
              </a:schemeClr>
            </a:gs>
          </a:gsLst>
          <a:lin ang="5400000" scaled="0"/>
        </a:gradFill>
        <a:ln>
          <a:noFill/>
        </a:ln>
        <a:effectLst>
          <a:outerShdw blurRad="38100" dist="254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US" sz="1800" b="1" i="0" u="sng" kern="1200" dirty="0">
              <a:latin typeface="Arial" panose="020B0604020202020204" pitchFamily="34" charset="0"/>
              <a:cs typeface="Arial" panose="020B0604020202020204" pitchFamily="34" charset="0"/>
            </a:rPr>
            <a:t>CAPAs must be thorough (SMART CAPA)</a:t>
          </a:r>
          <a:endParaRPr lang="en-US" sz="1800" b="1" i="0" kern="1200" dirty="0">
            <a:latin typeface="Arial" panose="020B0604020202020204" pitchFamily="34" charset="0"/>
            <a:cs typeface="Arial" panose="020B0604020202020204" pitchFamily="34" charset="0"/>
          </a:endParaRPr>
        </a:p>
      </dsp:txBody>
      <dsp:txXfrm>
        <a:off x="49347" y="56906"/>
        <a:ext cx="6530110" cy="912186"/>
      </dsp:txXfrm>
    </dsp:sp>
    <dsp:sp modelId="{6A8F4E79-9400-4C93-8036-8EA7B648C565}">
      <dsp:nvSpPr>
        <dsp:cNvPr id="0" name=""/>
        <dsp:cNvSpPr/>
      </dsp:nvSpPr>
      <dsp:spPr>
        <a:xfrm>
          <a:off x="0" y="1173959"/>
          <a:ext cx="6628804" cy="1010880"/>
        </a:xfrm>
        <a:prstGeom prst="roundRect">
          <a:avLst/>
        </a:prstGeom>
        <a:gradFill rotWithShape="0">
          <a:gsLst>
            <a:gs pos="0">
              <a:schemeClr val="accent2">
                <a:hueOff val="-592857"/>
                <a:satOff val="2840"/>
                <a:lumOff val="2627"/>
                <a:alphaOff val="0"/>
                <a:tint val="96000"/>
                <a:lumMod val="100000"/>
              </a:schemeClr>
            </a:gs>
            <a:gs pos="78000">
              <a:schemeClr val="accent2">
                <a:hueOff val="-592857"/>
                <a:satOff val="2840"/>
                <a:lumOff val="2627"/>
                <a:alphaOff val="0"/>
                <a:shade val="94000"/>
                <a:lumMod val="94000"/>
              </a:schemeClr>
            </a:gs>
          </a:gsLst>
          <a:lin ang="5400000" scaled="0"/>
        </a:gradFill>
        <a:ln>
          <a:noFill/>
        </a:ln>
        <a:effectLst>
          <a:outerShdw blurRad="38100" dist="254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US" sz="1800" b="1" i="0" u="sng" kern="1200" dirty="0">
              <a:latin typeface="Arial" panose="020B0604020202020204" pitchFamily="34" charset="0"/>
              <a:cs typeface="Arial" panose="020B0604020202020204" pitchFamily="34" charset="0"/>
            </a:rPr>
            <a:t>Specific</a:t>
          </a:r>
          <a:r>
            <a:rPr lang="en-US" sz="1800" b="1" i="0" kern="1200" dirty="0">
              <a:latin typeface="Arial" panose="020B0604020202020204" pitchFamily="34" charset="0"/>
              <a:cs typeface="Arial" panose="020B0604020202020204" pitchFamily="34" charset="0"/>
            </a:rPr>
            <a:t>: Compliant with regulations, addresses the full observation or root cause, accountable to named individual or role</a:t>
          </a:r>
        </a:p>
      </dsp:txBody>
      <dsp:txXfrm>
        <a:off x="49347" y="1223306"/>
        <a:ext cx="6530110" cy="912186"/>
      </dsp:txXfrm>
    </dsp:sp>
    <dsp:sp modelId="{BC96F775-50B3-4C30-B762-B032DB382D81}">
      <dsp:nvSpPr>
        <dsp:cNvPr id="0" name=""/>
        <dsp:cNvSpPr/>
      </dsp:nvSpPr>
      <dsp:spPr>
        <a:xfrm>
          <a:off x="0" y="2340359"/>
          <a:ext cx="6628804" cy="1010880"/>
        </a:xfrm>
        <a:prstGeom prst="roundRect">
          <a:avLst/>
        </a:prstGeom>
        <a:gradFill rotWithShape="0">
          <a:gsLst>
            <a:gs pos="0">
              <a:schemeClr val="accent2">
                <a:hueOff val="-1185714"/>
                <a:satOff val="5680"/>
                <a:lumOff val="5255"/>
                <a:alphaOff val="0"/>
                <a:tint val="96000"/>
                <a:lumMod val="100000"/>
              </a:schemeClr>
            </a:gs>
            <a:gs pos="78000">
              <a:schemeClr val="accent2">
                <a:hueOff val="-1185714"/>
                <a:satOff val="5680"/>
                <a:lumOff val="5255"/>
                <a:alphaOff val="0"/>
                <a:shade val="94000"/>
                <a:lumMod val="94000"/>
              </a:schemeClr>
            </a:gs>
          </a:gsLst>
          <a:lin ang="5400000" scaled="0"/>
        </a:gradFill>
        <a:ln>
          <a:noFill/>
        </a:ln>
        <a:effectLst>
          <a:outerShdw blurRad="38100" dist="254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US" sz="1800" b="1" i="0" u="sng" kern="1200">
              <a:latin typeface="Arial" panose="020B0604020202020204" pitchFamily="34" charset="0"/>
              <a:cs typeface="Arial" panose="020B0604020202020204" pitchFamily="34" charset="0"/>
            </a:rPr>
            <a:t>Measurable</a:t>
          </a:r>
          <a:r>
            <a:rPr lang="en-US" sz="1800" b="1" i="0" kern="1200">
              <a:latin typeface="Arial" panose="020B0604020202020204" pitchFamily="34" charset="0"/>
              <a:cs typeface="Arial" panose="020B0604020202020204" pitchFamily="34" charset="0"/>
            </a:rPr>
            <a:t>: Action can be measured to demonstrate whether it is adequate to address root cause</a:t>
          </a:r>
        </a:p>
      </dsp:txBody>
      <dsp:txXfrm>
        <a:off x="49347" y="2389706"/>
        <a:ext cx="6530110" cy="912186"/>
      </dsp:txXfrm>
    </dsp:sp>
    <dsp:sp modelId="{0E80B75E-3136-4B08-9D18-B3223D8B3466}">
      <dsp:nvSpPr>
        <dsp:cNvPr id="0" name=""/>
        <dsp:cNvSpPr/>
      </dsp:nvSpPr>
      <dsp:spPr>
        <a:xfrm>
          <a:off x="0" y="3506759"/>
          <a:ext cx="6628804" cy="1010880"/>
        </a:xfrm>
        <a:prstGeom prst="roundRect">
          <a:avLst/>
        </a:prstGeom>
        <a:gradFill rotWithShape="0">
          <a:gsLst>
            <a:gs pos="0">
              <a:schemeClr val="accent2">
                <a:hueOff val="-1778572"/>
                <a:satOff val="8520"/>
                <a:lumOff val="7882"/>
                <a:alphaOff val="0"/>
                <a:tint val="96000"/>
                <a:lumMod val="100000"/>
              </a:schemeClr>
            </a:gs>
            <a:gs pos="78000">
              <a:schemeClr val="accent2">
                <a:hueOff val="-1778572"/>
                <a:satOff val="8520"/>
                <a:lumOff val="7882"/>
                <a:alphaOff val="0"/>
                <a:shade val="94000"/>
                <a:lumMod val="94000"/>
              </a:schemeClr>
            </a:gs>
          </a:gsLst>
          <a:lin ang="5400000" scaled="0"/>
        </a:gradFill>
        <a:ln>
          <a:noFill/>
        </a:ln>
        <a:effectLst>
          <a:outerShdw blurRad="38100" dist="254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US" sz="1800" b="1" i="0" u="sng" kern="1200">
              <a:latin typeface="Arial" panose="020B0604020202020204" pitchFamily="34" charset="0"/>
              <a:cs typeface="Arial" panose="020B0604020202020204" pitchFamily="34" charset="0"/>
            </a:rPr>
            <a:t>Achievable</a:t>
          </a:r>
          <a:r>
            <a:rPr lang="en-US" sz="1800" b="1" i="0" kern="1200">
              <a:latin typeface="Arial" panose="020B0604020202020204" pitchFamily="34" charset="0"/>
              <a:cs typeface="Arial" panose="020B0604020202020204" pitchFamily="34" charset="0"/>
            </a:rPr>
            <a:t>: Addresses all implicated processes and levels</a:t>
          </a:r>
        </a:p>
      </dsp:txBody>
      <dsp:txXfrm>
        <a:off x="49347" y="3556106"/>
        <a:ext cx="6530110" cy="912186"/>
      </dsp:txXfrm>
    </dsp:sp>
    <dsp:sp modelId="{5D76FF4F-0FB1-4558-93CA-0E1C136BC2E1}">
      <dsp:nvSpPr>
        <dsp:cNvPr id="0" name=""/>
        <dsp:cNvSpPr/>
      </dsp:nvSpPr>
      <dsp:spPr>
        <a:xfrm>
          <a:off x="0" y="4673159"/>
          <a:ext cx="6628804" cy="1010880"/>
        </a:xfrm>
        <a:prstGeom prst="roundRect">
          <a:avLst/>
        </a:prstGeom>
        <a:gradFill rotWithShape="0">
          <a:gsLst>
            <a:gs pos="0">
              <a:schemeClr val="accent2">
                <a:hueOff val="-2371429"/>
                <a:satOff val="11360"/>
                <a:lumOff val="10510"/>
                <a:alphaOff val="0"/>
                <a:tint val="96000"/>
                <a:lumMod val="100000"/>
              </a:schemeClr>
            </a:gs>
            <a:gs pos="78000">
              <a:schemeClr val="accent2">
                <a:hueOff val="-2371429"/>
                <a:satOff val="11360"/>
                <a:lumOff val="10510"/>
                <a:alphaOff val="0"/>
                <a:shade val="94000"/>
                <a:lumMod val="94000"/>
              </a:schemeClr>
            </a:gs>
          </a:gsLst>
          <a:lin ang="5400000" scaled="0"/>
        </a:gradFill>
        <a:ln>
          <a:noFill/>
        </a:ln>
        <a:effectLst>
          <a:outerShdw blurRad="38100" dist="254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US" sz="1800" b="1" i="0" u="sng" kern="1200">
              <a:latin typeface="Arial" panose="020B0604020202020204" pitchFamily="34" charset="0"/>
              <a:cs typeface="Arial" panose="020B0604020202020204" pitchFamily="34" charset="0"/>
            </a:rPr>
            <a:t>Realistic</a:t>
          </a:r>
          <a:r>
            <a:rPr lang="en-US" sz="1800" b="1" i="0" kern="1200">
              <a:latin typeface="Arial" panose="020B0604020202020204" pitchFamily="34" charset="0"/>
              <a:cs typeface="Arial" panose="020B0604020202020204" pitchFamily="34" charset="0"/>
            </a:rPr>
            <a:t>: Plan can be carried out given resources, knowledge and expertise</a:t>
          </a:r>
        </a:p>
      </dsp:txBody>
      <dsp:txXfrm>
        <a:off x="49347" y="4722506"/>
        <a:ext cx="6530110" cy="912186"/>
      </dsp:txXfrm>
    </dsp:sp>
    <dsp:sp modelId="{092EA0AC-C2CF-4B7D-A32E-CE0912641BCD}">
      <dsp:nvSpPr>
        <dsp:cNvPr id="0" name=""/>
        <dsp:cNvSpPr/>
      </dsp:nvSpPr>
      <dsp:spPr>
        <a:xfrm>
          <a:off x="0" y="5839559"/>
          <a:ext cx="6628804" cy="1010880"/>
        </a:xfrm>
        <a:prstGeom prst="roundRect">
          <a:avLst/>
        </a:prstGeom>
        <a:gradFill rotWithShape="0">
          <a:gsLst>
            <a:gs pos="0">
              <a:schemeClr val="accent2">
                <a:hueOff val="-2964286"/>
                <a:satOff val="14200"/>
                <a:lumOff val="13137"/>
                <a:alphaOff val="0"/>
                <a:tint val="96000"/>
                <a:lumMod val="100000"/>
              </a:schemeClr>
            </a:gs>
            <a:gs pos="78000">
              <a:schemeClr val="accent2">
                <a:hueOff val="-2964286"/>
                <a:satOff val="14200"/>
                <a:lumOff val="13137"/>
                <a:alphaOff val="0"/>
                <a:shade val="94000"/>
                <a:lumMod val="94000"/>
              </a:schemeClr>
            </a:gs>
          </a:gsLst>
          <a:lin ang="5400000" scaled="0"/>
        </a:gradFill>
        <a:ln>
          <a:noFill/>
        </a:ln>
        <a:effectLst>
          <a:outerShdw blurRad="38100" dist="254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US" sz="1800" b="1" i="0" u="sng" kern="1200">
              <a:latin typeface="Arial" panose="020B0604020202020204" pitchFamily="34" charset="0"/>
              <a:cs typeface="Arial" panose="020B0604020202020204" pitchFamily="34" charset="0"/>
            </a:rPr>
            <a:t>Time-bound</a:t>
          </a:r>
          <a:r>
            <a:rPr lang="en-US" sz="1800" b="1" i="0" kern="1200">
              <a:latin typeface="Arial" panose="020B0604020202020204" pitchFamily="34" charset="0"/>
              <a:cs typeface="Arial" panose="020B0604020202020204" pitchFamily="34" charset="0"/>
            </a:rPr>
            <a:t>: Assigned to a person or role who can accomplish action in a given time period, addresses urgency and criticality</a:t>
          </a:r>
        </a:p>
      </dsp:txBody>
      <dsp:txXfrm>
        <a:off x="49347" y="5888906"/>
        <a:ext cx="6530110" cy="912186"/>
      </dsp:txXfrm>
    </dsp:sp>
  </dsp:spTree>
</dsp:drawing>
</file>

<file path=ppt/diagrams/drawing2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8966475-82FC-4126-AE6A-817F0FF77F01}">
      <dsp:nvSpPr>
        <dsp:cNvPr id="0" name=""/>
        <dsp:cNvSpPr/>
      </dsp:nvSpPr>
      <dsp:spPr>
        <a:xfrm>
          <a:off x="3406" y="440688"/>
          <a:ext cx="2702561" cy="1621536"/>
        </a:xfrm>
        <a:prstGeom prst="rect">
          <a:avLst/>
        </a:prstGeom>
        <a:solidFill>
          <a:schemeClr val="accent2">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b="1" i="0" kern="1200" dirty="0">
              <a:latin typeface="Arial" panose="020B0604020202020204" pitchFamily="34" charset="0"/>
              <a:cs typeface="Arial" panose="020B0604020202020204" pitchFamily="34" charset="0"/>
            </a:rPr>
            <a:t>SHOULD BE WRITTEN TO EXPLAIN AN ERROR AND RESOLUTION TO THE ISSUES IN A FORWARD THINKING MANNER </a:t>
          </a:r>
        </a:p>
      </dsp:txBody>
      <dsp:txXfrm>
        <a:off x="3406" y="440688"/>
        <a:ext cx="2702561" cy="1621536"/>
      </dsp:txXfrm>
    </dsp:sp>
    <dsp:sp modelId="{87CB2327-6AEF-4691-BD41-907020FD5788}">
      <dsp:nvSpPr>
        <dsp:cNvPr id="0" name=""/>
        <dsp:cNvSpPr/>
      </dsp:nvSpPr>
      <dsp:spPr>
        <a:xfrm>
          <a:off x="2976224" y="440688"/>
          <a:ext cx="2702561" cy="1621536"/>
        </a:xfrm>
        <a:prstGeom prst="rect">
          <a:avLst/>
        </a:prstGeom>
        <a:solidFill>
          <a:schemeClr val="accent1"/>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b="1" i="0" kern="1200" dirty="0">
              <a:latin typeface="Arial" panose="020B0604020202020204" pitchFamily="34" charset="0"/>
              <a:cs typeface="Arial" panose="020B0604020202020204" pitchFamily="34" charset="0"/>
            </a:rPr>
            <a:t>A CAPA SHOULD BE WRITTEN ON DEPARTMENT/</a:t>
          </a:r>
        </a:p>
        <a:p>
          <a:pPr marL="0" lvl="0" indent="0" algn="ctr" defTabSz="711200">
            <a:lnSpc>
              <a:spcPct val="90000"/>
            </a:lnSpc>
            <a:spcBef>
              <a:spcPct val="0"/>
            </a:spcBef>
            <a:spcAft>
              <a:spcPct val="35000"/>
            </a:spcAft>
            <a:buNone/>
          </a:pPr>
          <a:r>
            <a:rPr lang="en-US" sz="1600" b="1" i="0" kern="1200" dirty="0">
              <a:latin typeface="Arial" panose="020B0604020202020204" pitchFamily="34" charset="0"/>
              <a:cs typeface="Arial" panose="020B0604020202020204" pitchFamily="34" charset="0"/>
            </a:rPr>
            <a:t>INSTITUTION FORM</a:t>
          </a:r>
        </a:p>
      </dsp:txBody>
      <dsp:txXfrm>
        <a:off x="2976224" y="440688"/>
        <a:ext cx="2702561" cy="1621536"/>
      </dsp:txXfrm>
    </dsp:sp>
    <dsp:sp modelId="{1F83803C-AFD0-414C-9D32-CB786571CB3E}">
      <dsp:nvSpPr>
        <dsp:cNvPr id="0" name=""/>
        <dsp:cNvSpPr/>
      </dsp:nvSpPr>
      <dsp:spPr>
        <a:xfrm>
          <a:off x="5949041" y="440688"/>
          <a:ext cx="2702561" cy="1621536"/>
        </a:xfrm>
        <a:prstGeom prst="rect">
          <a:avLst/>
        </a:prstGeom>
        <a:solidFill>
          <a:schemeClr val="accent3"/>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b="1" i="0" kern="1200" dirty="0">
              <a:latin typeface="Arial" panose="020B0604020202020204" pitchFamily="34" charset="0"/>
              <a:cs typeface="Arial" panose="020B0604020202020204" pitchFamily="34" charset="0"/>
            </a:rPr>
            <a:t>TAKE RESPONSIBILTY FOR THE ERROR/EVENT/</a:t>
          </a:r>
        </a:p>
        <a:p>
          <a:pPr marL="0" lvl="0" indent="0" algn="ctr" defTabSz="711200">
            <a:lnSpc>
              <a:spcPct val="90000"/>
            </a:lnSpc>
            <a:spcBef>
              <a:spcPct val="0"/>
            </a:spcBef>
            <a:spcAft>
              <a:spcPct val="35000"/>
            </a:spcAft>
            <a:buNone/>
          </a:pPr>
          <a:r>
            <a:rPr lang="en-US" sz="1600" b="1" i="0" kern="1200" dirty="0">
              <a:latin typeface="Arial" panose="020B0604020202020204" pitchFamily="34" charset="0"/>
              <a:cs typeface="Arial" panose="020B0604020202020204" pitchFamily="34" charset="0"/>
            </a:rPr>
            <a:t>ISSUE</a:t>
          </a:r>
        </a:p>
      </dsp:txBody>
      <dsp:txXfrm>
        <a:off x="5949041" y="440688"/>
        <a:ext cx="2702561" cy="1621536"/>
      </dsp:txXfrm>
    </dsp:sp>
    <dsp:sp modelId="{DB764F63-7534-4131-8FDD-30C67CF94E8D}">
      <dsp:nvSpPr>
        <dsp:cNvPr id="0" name=""/>
        <dsp:cNvSpPr/>
      </dsp:nvSpPr>
      <dsp:spPr>
        <a:xfrm>
          <a:off x="8921859" y="440688"/>
          <a:ext cx="2702561" cy="1621536"/>
        </a:xfrm>
        <a:prstGeom prst="rect">
          <a:avLst/>
        </a:prstGeom>
        <a:solidFill>
          <a:schemeClr val="accent4"/>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b="1" i="0" kern="1200" dirty="0">
              <a:latin typeface="Arial" panose="020B0604020202020204" pitchFamily="34" charset="0"/>
              <a:cs typeface="Arial" panose="020B0604020202020204" pitchFamily="34" charset="0"/>
            </a:rPr>
            <a:t>SHOULD BE SIGNED/DATED BY THE AUTHOR AND THE PI</a:t>
          </a:r>
        </a:p>
      </dsp:txBody>
      <dsp:txXfrm>
        <a:off x="8921859" y="440688"/>
        <a:ext cx="2702561" cy="1621536"/>
      </dsp:txXfrm>
    </dsp:sp>
    <dsp:sp modelId="{E0139025-C500-4C23-A6BB-4380F15C1513}">
      <dsp:nvSpPr>
        <dsp:cNvPr id="0" name=""/>
        <dsp:cNvSpPr/>
      </dsp:nvSpPr>
      <dsp:spPr>
        <a:xfrm>
          <a:off x="3406" y="2332481"/>
          <a:ext cx="2702561" cy="1621536"/>
        </a:xfrm>
        <a:prstGeom prst="rect">
          <a:avLst/>
        </a:prstGeom>
        <a:solidFill>
          <a:schemeClr val="accent5"/>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b="1" i="0" kern="1200" dirty="0">
              <a:latin typeface="Arial" panose="020B0604020202020204" pitchFamily="34" charset="0"/>
              <a:cs typeface="Arial" panose="020B0604020202020204" pitchFamily="34" charset="0"/>
            </a:rPr>
            <a:t>SHOULD BE MAINTAINED AS AN ESSENTIAL DOCUMENT IN THE REGULATORY FILE</a:t>
          </a:r>
        </a:p>
      </dsp:txBody>
      <dsp:txXfrm>
        <a:off x="3406" y="2332481"/>
        <a:ext cx="2702561" cy="1621536"/>
      </dsp:txXfrm>
    </dsp:sp>
    <dsp:sp modelId="{7B1EC5A7-D228-47CB-A662-E8F5857FD3AF}">
      <dsp:nvSpPr>
        <dsp:cNvPr id="0" name=""/>
        <dsp:cNvSpPr/>
      </dsp:nvSpPr>
      <dsp:spPr>
        <a:xfrm>
          <a:off x="2976224" y="2332481"/>
          <a:ext cx="2702561" cy="1621536"/>
        </a:xfrm>
        <a:prstGeom prst="rect">
          <a:avLst/>
        </a:prstGeom>
        <a:solidFill>
          <a:schemeClr val="accent2"/>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b="1" i="0" kern="1200" dirty="0">
              <a:latin typeface="Arial" panose="020B0604020202020204" pitchFamily="34" charset="0"/>
              <a:cs typeface="Arial" panose="020B0604020202020204" pitchFamily="34" charset="0"/>
            </a:rPr>
            <a:t>DOCUMENT EVERY STEP OF YOUR CAPA </a:t>
          </a:r>
        </a:p>
      </dsp:txBody>
      <dsp:txXfrm>
        <a:off x="2976224" y="2332481"/>
        <a:ext cx="2702561" cy="1621536"/>
      </dsp:txXfrm>
    </dsp:sp>
    <dsp:sp modelId="{3A9EFE01-F38C-485D-B85C-8CC090AFE126}">
      <dsp:nvSpPr>
        <dsp:cNvPr id="0" name=""/>
        <dsp:cNvSpPr/>
      </dsp:nvSpPr>
      <dsp:spPr>
        <a:xfrm>
          <a:off x="5949041" y="2332481"/>
          <a:ext cx="2702561" cy="1621536"/>
        </a:xfrm>
        <a:prstGeom prst="rect">
          <a:avLst/>
        </a:prstGeom>
        <a:solidFill>
          <a:schemeClr val="accent1"/>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b="1" i="0" kern="1200">
              <a:latin typeface="Arial" panose="020B0604020202020204" pitchFamily="34" charset="0"/>
              <a:cs typeface="Arial" panose="020B0604020202020204" pitchFamily="34" charset="0"/>
            </a:rPr>
            <a:t>EVALUATE TO ENSURE YOUR CAPA WORKS </a:t>
          </a:r>
        </a:p>
      </dsp:txBody>
      <dsp:txXfrm>
        <a:off x="5949041" y="2332481"/>
        <a:ext cx="2702561" cy="1621536"/>
      </dsp:txXfrm>
    </dsp:sp>
    <dsp:sp modelId="{8CC4E9FA-32DD-4E3A-ABB4-66AE137F1B4A}">
      <dsp:nvSpPr>
        <dsp:cNvPr id="0" name=""/>
        <dsp:cNvSpPr/>
      </dsp:nvSpPr>
      <dsp:spPr>
        <a:xfrm>
          <a:off x="8921859" y="2332481"/>
          <a:ext cx="2702561" cy="1621536"/>
        </a:xfrm>
        <a:prstGeom prst="rect">
          <a:avLst/>
        </a:prstGeom>
        <a:solidFill>
          <a:schemeClr val="accent3"/>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b="1" i="0" kern="1200">
              <a:latin typeface="Arial" panose="020B0604020202020204" pitchFamily="34" charset="0"/>
              <a:cs typeface="Arial" panose="020B0604020202020204" pitchFamily="34" charset="0"/>
            </a:rPr>
            <a:t>TRAIN STAFF ON NEW PROCESSES </a:t>
          </a:r>
        </a:p>
      </dsp:txBody>
      <dsp:txXfrm>
        <a:off x="8921859" y="2332481"/>
        <a:ext cx="2702561" cy="1621536"/>
      </dsp:txXfrm>
    </dsp:sp>
    <dsp:sp modelId="{3471DF72-1FD7-4B6A-BD57-3F00C3DED778}">
      <dsp:nvSpPr>
        <dsp:cNvPr id="0" name=""/>
        <dsp:cNvSpPr/>
      </dsp:nvSpPr>
      <dsp:spPr>
        <a:xfrm>
          <a:off x="2976224" y="4224274"/>
          <a:ext cx="2702561" cy="1621536"/>
        </a:xfrm>
        <a:prstGeom prst="rect">
          <a:avLst/>
        </a:prstGeom>
        <a:solidFill>
          <a:schemeClr val="accent4"/>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b="1" i="0" kern="1200" dirty="0">
              <a:latin typeface="Arial" panose="020B0604020202020204" pitchFamily="34" charset="0"/>
              <a:cs typeface="Arial" panose="020B0604020202020204" pitchFamily="34" charset="0"/>
            </a:rPr>
            <a:t>APPROPRIATELY ASSESS CAUSES OF THE PROBLEM </a:t>
          </a:r>
        </a:p>
      </dsp:txBody>
      <dsp:txXfrm>
        <a:off x="2976224" y="4224274"/>
        <a:ext cx="2702561" cy="1621536"/>
      </dsp:txXfrm>
    </dsp:sp>
    <dsp:sp modelId="{B7E05D53-1699-44FA-AF0A-8C08B47A3C1F}">
      <dsp:nvSpPr>
        <dsp:cNvPr id="0" name=""/>
        <dsp:cNvSpPr/>
      </dsp:nvSpPr>
      <dsp:spPr>
        <a:xfrm>
          <a:off x="5949041" y="4224274"/>
          <a:ext cx="2702561" cy="1621536"/>
        </a:xfrm>
        <a:prstGeom prst="rect">
          <a:avLst/>
        </a:prstGeom>
        <a:solidFill>
          <a:schemeClr val="accent5"/>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b="1" i="0" kern="1200">
              <a:latin typeface="Arial" panose="020B0604020202020204" pitchFamily="34" charset="0"/>
              <a:cs typeface="Arial" panose="020B0604020202020204" pitchFamily="34" charset="0"/>
            </a:rPr>
            <a:t>Make sure to DO WHAT YOU SAY YOU WILL DO  </a:t>
          </a:r>
        </a:p>
      </dsp:txBody>
      <dsp:txXfrm>
        <a:off x="5949041" y="4224274"/>
        <a:ext cx="2702561" cy="1621536"/>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80D392A-2294-4AF1-BE8C-11BEA67D28DF}">
      <dsp:nvSpPr>
        <dsp:cNvPr id="0" name=""/>
        <dsp:cNvSpPr/>
      </dsp:nvSpPr>
      <dsp:spPr>
        <a:xfrm>
          <a:off x="0" y="28475"/>
          <a:ext cx="6628804" cy="954720"/>
        </a:xfrm>
        <a:prstGeom prst="roundRect">
          <a:avLst/>
        </a:prstGeom>
        <a:gradFill rotWithShape="0">
          <a:gsLst>
            <a:gs pos="0">
              <a:schemeClr val="accent2">
                <a:hueOff val="0"/>
                <a:satOff val="0"/>
                <a:lumOff val="0"/>
                <a:alphaOff val="0"/>
                <a:tint val="96000"/>
                <a:lumMod val="100000"/>
              </a:schemeClr>
            </a:gs>
            <a:gs pos="78000">
              <a:schemeClr val="accent2">
                <a:hueOff val="0"/>
                <a:satOff val="0"/>
                <a:lumOff val="0"/>
                <a:alphaOff val="0"/>
                <a:shade val="94000"/>
                <a:lumMod val="94000"/>
              </a:schemeClr>
            </a:gs>
          </a:gsLst>
          <a:lin ang="5400000" scaled="0"/>
        </a:gradFill>
        <a:ln>
          <a:noFill/>
        </a:ln>
        <a:effectLst>
          <a:outerShdw blurRad="38100" dist="254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US" sz="1800" b="1" i="0" kern="1200" dirty="0">
              <a:latin typeface="Arial" panose="020B0604020202020204" pitchFamily="34" charset="0"/>
              <a:cs typeface="Arial" panose="020B0604020202020204" pitchFamily="34" charset="0"/>
            </a:rPr>
            <a:t>Failure (intentional or unintentional) to comply with: </a:t>
          </a:r>
        </a:p>
      </dsp:txBody>
      <dsp:txXfrm>
        <a:off x="46606" y="75081"/>
        <a:ext cx="6535592" cy="861508"/>
      </dsp:txXfrm>
    </dsp:sp>
    <dsp:sp modelId="{3CE18A35-5665-4F35-8AC9-4EEF686D82C3}">
      <dsp:nvSpPr>
        <dsp:cNvPr id="0" name=""/>
        <dsp:cNvSpPr/>
      </dsp:nvSpPr>
      <dsp:spPr>
        <a:xfrm>
          <a:off x="0" y="1130075"/>
          <a:ext cx="6628804" cy="954720"/>
        </a:xfrm>
        <a:prstGeom prst="roundRect">
          <a:avLst/>
        </a:prstGeom>
        <a:gradFill rotWithShape="0">
          <a:gsLst>
            <a:gs pos="0">
              <a:schemeClr val="accent2">
                <a:hueOff val="-592857"/>
                <a:satOff val="2840"/>
                <a:lumOff val="2627"/>
                <a:alphaOff val="0"/>
                <a:tint val="96000"/>
                <a:lumMod val="100000"/>
              </a:schemeClr>
            </a:gs>
            <a:gs pos="78000">
              <a:schemeClr val="accent2">
                <a:hueOff val="-592857"/>
                <a:satOff val="2840"/>
                <a:lumOff val="2627"/>
                <a:alphaOff val="0"/>
                <a:shade val="94000"/>
                <a:lumMod val="94000"/>
              </a:schemeClr>
            </a:gs>
          </a:gsLst>
          <a:lin ang="5400000" scaled="0"/>
        </a:gradFill>
        <a:ln>
          <a:noFill/>
        </a:ln>
        <a:effectLst>
          <a:outerShdw blurRad="38100" dist="254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US" sz="1800" b="1" i="0" kern="1200">
              <a:latin typeface="Arial" panose="020B0604020202020204" pitchFamily="34" charset="0"/>
              <a:cs typeface="Arial" panose="020B0604020202020204" pitchFamily="34" charset="0"/>
            </a:rPr>
            <a:t>applicable federal regulations, </a:t>
          </a:r>
        </a:p>
      </dsp:txBody>
      <dsp:txXfrm>
        <a:off x="46606" y="1176681"/>
        <a:ext cx="6535592" cy="861508"/>
      </dsp:txXfrm>
    </dsp:sp>
    <dsp:sp modelId="{39BCBDE4-2BD7-4B0B-B70D-F4993956B73F}">
      <dsp:nvSpPr>
        <dsp:cNvPr id="0" name=""/>
        <dsp:cNvSpPr/>
      </dsp:nvSpPr>
      <dsp:spPr>
        <a:xfrm>
          <a:off x="0" y="2231675"/>
          <a:ext cx="6628804" cy="954720"/>
        </a:xfrm>
        <a:prstGeom prst="roundRect">
          <a:avLst/>
        </a:prstGeom>
        <a:solidFill>
          <a:schemeClr val="accent3"/>
        </a:solidFill>
        <a:ln>
          <a:noFill/>
        </a:ln>
        <a:effectLst>
          <a:outerShdw blurRad="38100" dist="254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US" sz="1800" b="1" i="0" kern="1200" dirty="0">
              <a:latin typeface="Arial" panose="020B0604020202020204" pitchFamily="34" charset="0"/>
              <a:cs typeface="Arial" panose="020B0604020202020204" pitchFamily="34" charset="0"/>
            </a:rPr>
            <a:t>state or local laws, </a:t>
          </a:r>
        </a:p>
      </dsp:txBody>
      <dsp:txXfrm>
        <a:off x="46606" y="2278281"/>
        <a:ext cx="6535592" cy="861508"/>
      </dsp:txXfrm>
    </dsp:sp>
    <dsp:sp modelId="{383EC22F-D50D-4CB6-A2C1-06D76EF1909B}">
      <dsp:nvSpPr>
        <dsp:cNvPr id="0" name=""/>
        <dsp:cNvSpPr/>
      </dsp:nvSpPr>
      <dsp:spPr>
        <a:xfrm>
          <a:off x="0" y="3333275"/>
          <a:ext cx="6628804" cy="954720"/>
        </a:xfrm>
        <a:prstGeom prst="roundRect">
          <a:avLst/>
        </a:prstGeom>
        <a:solidFill>
          <a:schemeClr val="accent4"/>
        </a:solidFill>
        <a:ln>
          <a:noFill/>
        </a:ln>
        <a:effectLst>
          <a:outerShdw blurRad="38100" dist="254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US" sz="1800" b="1" i="0" kern="1200" dirty="0">
              <a:latin typeface="Arial" panose="020B0604020202020204" pitchFamily="34" charset="0"/>
              <a:cs typeface="Arial" panose="020B0604020202020204" pitchFamily="34" charset="0"/>
            </a:rPr>
            <a:t>the requirements or determinations of the IRB/sponsor/protocol</a:t>
          </a:r>
        </a:p>
      </dsp:txBody>
      <dsp:txXfrm>
        <a:off x="46606" y="3379881"/>
        <a:ext cx="6535592" cy="861508"/>
      </dsp:txXfrm>
    </dsp:sp>
    <dsp:sp modelId="{DD0F48E0-B5A5-4DB2-95D8-D7C52003BBB9}">
      <dsp:nvSpPr>
        <dsp:cNvPr id="0" name=""/>
        <dsp:cNvSpPr/>
      </dsp:nvSpPr>
      <dsp:spPr>
        <a:xfrm>
          <a:off x="0" y="4434875"/>
          <a:ext cx="6628804" cy="954720"/>
        </a:xfrm>
        <a:prstGeom prst="roundRect">
          <a:avLst/>
        </a:prstGeom>
        <a:solidFill>
          <a:schemeClr val="accent5"/>
        </a:solidFill>
        <a:ln>
          <a:noFill/>
        </a:ln>
        <a:effectLst>
          <a:outerShdw blurRad="38100" dist="254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US" sz="1800" b="1" i="0" kern="1200">
              <a:latin typeface="Arial" panose="020B0604020202020204" pitchFamily="34" charset="0"/>
              <a:cs typeface="Arial" panose="020B0604020202020204" pitchFamily="34" charset="0"/>
            </a:rPr>
            <a:t>institutional policy </a:t>
          </a:r>
        </a:p>
      </dsp:txBody>
      <dsp:txXfrm>
        <a:off x="46606" y="4481481"/>
        <a:ext cx="6535592" cy="861508"/>
      </dsp:txXfrm>
    </dsp:sp>
    <dsp:sp modelId="{A813C720-6A39-4AAD-909C-FE76358B44AD}">
      <dsp:nvSpPr>
        <dsp:cNvPr id="0" name=""/>
        <dsp:cNvSpPr/>
      </dsp:nvSpPr>
      <dsp:spPr>
        <a:xfrm>
          <a:off x="0" y="5536475"/>
          <a:ext cx="6628804" cy="954720"/>
        </a:xfrm>
        <a:prstGeom prst="roundRect">
          <a:avLst/>
        </a:prstGeom>
        <a:solidFill>
          <a:schemeClr val="accent2"/>
        </a:solidFill>
        <a:ln>
          <a:noFill/>
        </a:ln>
        <a:effectLst>
          <a:outerShdw blurRad="38100" dist="254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US" sz="1800" b="1" i="0" kern="1200" dirty="0">
              <a:latin typeface="Arial" panose="020B0604020202020204" pitchFamily="34" charset="0"/>
              <a:cs typeface="Arial" panose="020B0604020202020204" pitchFamily="34" charset="0"/>
            </a:rPr>
            <a:t>Non-compliance can result from actions or omissions</a:t>
          </a:r>
        </a:p>
      </dsp:txBody>
      <dsp:txXfrm>
        <a:off x="46606" y="5583081"/>
        <a:ext cx="6535592" cy="861508"/>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5D5AE65-AB05-4B1D-9E61-239B439993DB}">
      <dsp:nvSpPr>
        <dsp:cNvPr id="0" name=""/>
        <dsp:cNvSpPr/>
      </dsp:nvSpPr>
      <dsp:spPr>
        <a:xfrm>
          <a:off x="3559844" y="167505"/>
          <a:ext cx="2235464" cy="1341278"/>
        </a:xfrm>
        <a:prstGeom prst="rect">
          <a:avLst/>
        </a:prstGeom>
        <a:solidFill>
          <a:schemeClr val="accent2">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b="1" i="0" kern="1200" dirty="0">
              <a:latin typeface="Arial" panose="020B0604020202020204" pitchFamily="34" charset="0"/>
              <a:cs typeface="Arial" panose="020B0604020202020204" pitchFamily="34" charset="0"/>
            </a:rPr>
            <a:t>Ways to prevent issues when conducting research:</a:t>
          </a:r>
        </a:p>
      </dsp:txBody>
      <dsp:txXfrm>
        <a:off x="3559844" y="167505"/>
        <a:ext cx="2235464" cy="1341278"/>
      </dsp:txXfrm>
    </dsp:sp>
    <dsp:sp modelId="{7B88E4A2-A84D-40BE-BFE7-1D34AB721159}">
      <dsp:nvSpPr>
        <dsp:cNvPr id="0" name=""/>
        <dsp:cNvSpPr/>
      </dsp:nvSpPr>
      <dsp:spPr>
        <a:xfrm>
          <a:off x="2413229" y="1601372"/>
          <a:ext cx="2235464" cy="1341278"/>
        </a:xfrm>
        <a:prstGeom prst="rect">
          <a:avLst/>
        </a:prstGeom>
        <a:solidFill>
          <a:schemeClr val="accent1"/>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b="1" i="0" kern="1200" dirty="0">
              <a:latin typeface="Arial" panose="020B0604020202020204" pitchFamily="34" charset="0"/>
              <a:cs typeface="Arial" panose="020B0604020202020204" pitchFamily="34" charset="0"/>
            </a:rPr>
            <a:t>PI Oversight</a:t>
          </a:r>
        </a:p>
      </dsp:txBody>
      <dsp:txXfrm>
        <a:off x="2413229" y="1601372"/>
        <a:ext cx="2235464" cy="1341278"/>
      </dsp:txXfrm>
    </dsp:sp>
    <dsp:sp modelId="{4BD70C41-0B67-420D-9080-4170535F0818}">
      <dsp:nvSpPr>
        <dsp:cNvPr id="0" name=""/>
        <dsp:cNvSpPr/>
      </dsp:nvSpPr>
      <dsp:spPr>
        <a:xfrm>
          <a:off x="4984841" y="1601372"/>
          <a:ext cx="2235464" cy="1341278"/>
        </a:xfrm>
        <a:prstGeom prst="rect">
          <a:avLst/>
        </a:prstGeom>
        <a:solidFill>
          <a:schemeClr val="accent3"/>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b="1" i="0" kern="1200">
              <a:latin typeface="Arial" panose="020B0604020202020204" pitchFamily="34" charset="0"/>
              <a:cs typeface="Arial" panose="020B0604020202020204" pitchFamily="34" charset="0"/>
            </a:rPr>
            <a:t>Well-trained research team</a:t>
          </a:r>
        </a:p>
      </dsp:txBody>
      <dsp:txXfrm>
        <a:off x="4984841" y="1601372"/>
        <a:ext cx="2235464" cy="1341278"/>
      </dsp:txXfrm>
    </dsp:sp>
    <dsp:sp modelId="{EEB68A62-4486-401E-A199-D0CEA5CF76E8}">
      <dsp:nvSpPr>
        <dsp:cNvPr id="0" name=""/>
        <dsp:cNvSpPr/>
      </dsp:nvSpPr>
      <dsp:spPr>
        <a:xfrm>
          <a:off x="703300" y="3062226"/>
          <a:ext cx="2235464" cy="1341278"/>
        </a:xfrm>
        <a:prstGeom prst="rect">
          <a:avLst/>
        </a:prstGeom>
        <a:solidFill>
          <a:schemeClr val="accent4"/>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b="1" i="0" kern="1200">
              <a:latin typeface="Arial" panose="020B0604020202020204" pitchFamily="34" charset="0"/>
              <a:cs typeface="Arial" panose="020B0604020202020204" pitchFamily="34" charset="0"/>
            </a:rPr>
            <a:t>Well-written protocol</a:t>
          </a:r>
        </a:p>
      </dsp:txBody>
      <dsp:txXfrm>
        <a:off x="703300" y="3062226"/>
        <a:ext cx="2235464" cy="1341278"/>
      </dsp:txXfrm>
    </dsp:sp>
    <dsp:sp modelId="{EE1B7882-892B-46E5-BD19-F49F944D86F9}">
      <dsp:nvSpPr>
        <dsp:cNvPr id="0" name=""/>
        <dsp:cNvSpPr/>
      </dsp:nvSpPr>
      <dsp:spPr>
        <a:xfrm>
          <a:off x="3691334" y="3071355"/>
          <a:ext cx="2235464" cy="1341278"/>
        </a:xfrm>
        <a:prstGeom prst="rect">
          <a:avLst/>
        </a:prstGeom>
        <a:solidFill>
          <a:schemeClr val="accent5"/>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b="1" i="0" kern="1200">
              <a:latin typeface="Arial" panose="020B0604020202020204" pitchFamily="34" charset="0"/>
              <a:cs typeface="Arial" panose="020B0604020202020204" pitchFamily="34" charset="0"/>
            </a:rPr>
            <a:t>SOPs/MOPs</a:t>
          </a:r>
        </a:p>
      </dsp:txBody>
      <dsp:txXfrm>
        <a:off x="3691334" y="3071355"/>
        <a:ext cx="2235464" cy="1341278"/>
      </dsp:txXfrm>
    </dsp:sp>
    <dsp:sp modelId="{922BD5C2-C47C-4CC5-882E-0339C5D1B8DC}">
      <dsp:nvSpPr>
        <dsp:cNvPr id="0" name=""/>
        <dsp:cNvSpPr/>
      </dsp:nvSpPr>
      <dsp:spPr>
        <a:xfrm>
          <a:off x="6797445" y="3053074"/>
          <a:ext cx="2235464" cy="1341278"/>
        </a:xfrm>
        <a:prstGeom prst="rect">
          <a:avLst/>
        </a:prstGeom>
        <a:solidFill>
          <a:schemeClr val="accent2"/>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b="1" i="0" kern="1200">
              <a:latin typeface="Arial" panose="020B0604020202020204" pitchFamily="34" charset="0"/>
              <a:cs typeface="Arial" panose="020B0604020202020204" pitchFamily="34" charset="0"/>
            </a:rPr>
            <a:t>Appropriate DOAL</a:t>
          </a:r>
        </a:p>
      </dsp:txBody>
      <dsp:txXfrm>
        <a:off x="6797445" y="3053074"/>
        <a:ext cx="2235464" cy="1341278"/>
      </dsp:txXfrm>
    </dsp:sp>
    <dsp:sp modelId="{AC16ADF3-90D7-48D3-A7CF-96E1F452CCAA}">
      <dsp:nvSpPr>
        <dsp:cNvPr id="0" name=""/>
        <dsp:cNvSpPr/>
      </dsp:nvSpPr>
      <dsp:spPr>
        <a:xfrm>
          <a:off x="1" y="4635087"/>
          <a:ext cx="2235464" cy="1341278"/>
        </a:xfrm>
        <a:prstGeom prst="rect">
          <a:avLst/>
        </a:prstGeom>
        <a:solidFill>
          <a:schemeClr val="accent1"/>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b="1" i="0" kern="1200" dirty="0">
              <a:latin typeface="Arial" panose="020B0604020202020204" pitchFamily="34" charset="0"/>
              <a:cs typeface="Arial" panose="020B0604020202020204" pitchFamily="34" charset="0"/>
            </a:rPr>
            <a:t>QA/QI system</a:t>
          </a:r>
        </a:p>
      </dsp:txBody>
      <dsp:txXfrm>
        <a:off x="1" y="4635087"/>
        <a:ext cx="2235464" cy="1341278"/>
      </dsp:txXfrm>
    </dsp:sp>
    <dsp:sp modelId="{86567606-A043-488F-8A83-10096B135922}">
      <dsp:nvSpPr>
        <dsp:cNvPr id="0" name=""/>
        <dsp:cNvSpPr/>
      </dsp:nvSpPr>
      <dsp:spPr>
        <a:xfrm>
          <a:off x="2349228" y="4634991"/>
          <a:ext cx="2235464" cy="1341278"/>
        </a:xfrm>
        <a:prstGeom prst="rect">
          <a:avLst/>
        </a:prstGeom>
        <a:solidFill>
          <a:schemeClr val="accent3"/>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b="1" i="0" kern="1200" dirty="0">
              <a:latin typeface="Arial" panose="020B0604020202020204" pitchFamily="34" charset="0"/>
              <a:cs typeface="Arial" panose="020B0604020202020204" pitchFamily="34" charset="0"/>
            </a:rPr>
            <a:t>Mentoring program for junior faculty/team members</a:t>
          </a:r>
        </a:p>
      </dsp:txBody>
      <dsp:txXfrm>
        <a:off x="2349228" y="4634991"/>
        <a:ext cx="2235464" cy="1341278"/>
      </dsp:txXfrm>
    </dsp:sp>
    <dsp:sp modelId="{172B8097-C0A8-479A-B19E-4DEF640E25BD}">
      <dsp:nvSpPr>
        <dsp:cNvPr id="0" name=""/>
        <dsp:cNvSpPr/>
      </dsp:nvSpPr>
      <dsp:spPr>
        <a:xfrm>
          <a:off x="4985578" y="4635087"/>
          <a:ext cx="2235464" cy="1341278"/>
        </a:xfrm>
        <a:prstGeom prst="rect">
          <a:avLst/>
        </a:prstGeom>
        <a:solidFill>
          <a:schemeClr val="accent4"/>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b="1" i="0" kern="1200" dirty="0">
              <a:latin typeface="Arial" panose="020B0604020202020204" pitchFamily="34" charset="0"/>
              <a:cs typeface="Arial" panose="020B0604020202020204" pitchFamily="34" charset="0"/>
            </a:rPr>
            <a:t>Culture that encourages study team members to seek clarification</a:t>
          </a:r>
        </a:p>
      </dsp:txBody>
      <dsp:txXfrm>
        <a:off x="4985578" y="4635087"/>
        <a:ext cx="2235464" cy="1341278"/>
      </dsp:txXfrm>
    </dsp:sp>
    <dsp:sp modelId="{7BEBEBF5-32DC-4E8A-A9CF-CBD4CFCD7334}">
      <dsp:nvSpPr>
        <dsp:cNvPr id="0" name=""/>
        <dsp:cNvSpPr/>
      </dsp:nvSpPr>
      <dsp:spPr>
        <a:xfrm>
          <a:off x="7382668" y="4635087"/>
          <a:ext cx="2235464" cy="1341278"/>
        </a:xfrm>
        <a:prstGeom prst="rect">
          <a:avLst/>
        </a:prstGeom>
        <a:solidFill>
          <a:schemeClr val="accent5"/>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b="1" i="0" kern="1200" dirty="0">
              <a:latin typeface="Arial" panose="020B0604020202020204" pitchFamily="34" charset="0"/>
              <a:cs typeface="Arial" panose="020B0604020202020204" pitchFamily="34" charset="0"/>
            </a:rPr>
            <a:t>Adequate monitors/auditors</a:t>
          </a:r>
        </a:p>
      </dsp:txBody>
      <dsp:txXfrm>
        <a:off x="7382668" y="4635087"/>
        <a:ext cx="2235464" cy="1341278"/>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A2ABA83-24CD-4A5A-BB8D-D7ADB680AF72}">
      <dsp:nvSpPr>
        <dsp:cNvPr id="0" name=""/>
        <dsp:cNvSpPr/>
      </dsp:nvSpPr>
      <dsp:spPr>
        <a:xfrm>
          <a:off x="0" y="167381"/>
          <a:ext cx="4512988" cy="1216800"/>
        </a:xfrm>
        <a:prstGeom prst="roundRect">
          <a:avLst/>
        </a:prstGeom>
        <a:solidFill>
          <a:schemeClr val="accent3"/>
        </a:solidFill>
        <a:ln w="25400" cap="rnd"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US" sz="1800" b="1" i="0" kern="1200" dirty="0">
              <a:latin typeface="Arial" panose="020B0604020202020204" pitchFamily="34" charset="0"/>
              <a:cs typeface="Arial" panose="020B0604020202020204" pitchFamily="34" charset="0"/>
            </a:rPr>
            <a:t>Purpose:</a:t>
          </a:r>
        </a:p>
      </dsp:txBody>
      <dsp:txXfrm>
        <a:off x="59399" y="226780"/>
        <a:ext cx="4394190" cy="1098002"/>
      </dsp:txXfrm>
    </dsp:sp>
    <dsp:sp modelId="{C2C2C307-417E-4440-BB96-B6F6F8CB635F}">
      <dsp:nvSpPr>
        <dsp:cNvPr id="0" name=""/>
        <dsp:cNvSpPr/>
      </dsp:nvSpPr>
      <dsp:spPr>
        <a:xfrm>
          <a:off x="0" y="1384181"/>
          <a:ext cx="4512988" cy="2556450"/>
        </a:xfrm>
        <a:prstGeom prst="rect">
          <a:avLst/>
        </a:prstGeom>
        <a:solidFill>
          <a:schemeClr val="accent3"/>
        </a:solidFill>
        <a:ln>
          <a:noFill/>
        </a:ln>
        <a:effectLst/>
      </dsp:spPr>
      <dsp:style>
        <a:lnRef idx="0">
          <a:scrgbClr r="0" g="0" b="0"/>
        </a:lnRef>
        <a:fillRef idx="0">
          <a:scrgbClr r="0" g="0" b="0"/>
        </a:fillRef>
        <a:effectRef idx="0">
          <a:scrgbClr r="0" g="0" b="0"/>
        </a:effectRef>
        <a:fontRef idx="minor"/>
      </dsp:style>
      <dsp:txBody>
        <a:bodyPr spcFirstLastPara="0" vert="horz" wrap="square" lIns="143287" tIns="25400" rIns="142240" bIns="25400" numCol="1" spcCol="1270" anchor="t" anchorCtr="0">
          <a:noAutofit/>
        </a:bodyPr>
        <a:lstStyle/>
        <a:p>
          <a:pPr marL="228600" lvl="1" indent="-228600" algn="l" defTabSz="889000">
            <a:lnSpc>
              <a:spcPct val="90000"/>
            </a:lnSpc>
            <a:spcBef>
              <a:spcPct val="0"/>
            </a:spcBef>
            <a:spcAft>
              <a:spcPct val="20000"/>
            </a:spcAft>
            <a:buChar char="•"/>
          </a:pPr>
          <a:endParaRPr lang="en-US" sz="2000" kern="1200" dirty="0">
            <a:solidFill>
              <a:schemeClr val="bg1"/>
            </a:solidFill>
            <a:latin typeface="Calibri" panose="020F0502020204030204" pitchFamily="34" charset="0"/>
            <a:cs typeface="Calibri" panose="020F0502020204030204" pitchFamily="34" charset="0"/>
          </a:endParaRPr>
        </a:p>
        <a:p>
          <a:pPr marL="171450" lvl="1" indent="-171450" algn="l" defTabSz="800100">
            <a:lnSpc>
              <a:spcPct val="90000"/>
            </a:lnSpc>
            <a:spcBef>
              <a:spcPct val="0"/>
            </a:spcBef>
            <a:spcAft>
              <a:spcPct val="20000"/>
            </a:spcAft>
            <a:buChar char="•"/>
          </a:pPr>
          <a:r>
            <a:rPr lang="en-US" sz="1800" b="1" i="0" kern="1200" dirty="0">
              <a:solidFill>
                <a:schemeClr val="bg1"/>
              </a:solidFill>
              <a:latin typeface="Arial" panose="020B0604020202020204" pitchFamily="34" charset="0"/>
              <a:cs typeface="Arial" panose="020B0604020202020204" pitchFamily="34" charset="0"/>
            </a:rPr>
            <a:t>Study-specific information is discussed with the PI/study team</a:t>
          </a:r>
        </a:p>
        <a:p>
          <a:pPr marL="171450" lvl="1" indent="-171450" algn="l" defTabSz="800100">
            <a:lnSpc>
              <a:spcPct val="90000"/>
            </a:lnSpc>
            <a:spcBef>
              <a:spcPct val="0"/>
            </a:spcBef>
            <a:spcAft>
              <a:spcPct val="20000"/>
            </a:spcAft>
            <a:buChar char="•"/>
          </a:pPr>
          <a:endParaRPr lang="en-US" sz="1800" b="1" i="0" kern="1200" dirty="0">
            <a:solidFill>
              <a:schemeClr val="bg1"/>
            </a:solidFill>
            <a:latin typeface="Arial" panose="020B0604020202020204" pitchFamily="34" charset="0"/>
            <a:cs typeface="Arial" panose="020B0604020202020204" pitchFamily="34" charset="0"/>
          </a:endParaRPr>
        </a:p>
        <a:p>
          <a:pPr marL="171450" lvl="1" indent="-171450" algn="l" defTabSz="800100">
            <a:lnSpc>
              <a:spcPct val="90000"/>
            </a:lnSpc>
            <a:spcBef>
              <a:spcPct val="0"/>
            </a:spcBef>
            <a:spcAft>
              <a:spcPct val="20000"/>
            </a:spcAft>
            <a:buChar char="•"/>
          </a:pPr>
          <a:r>
            <a:rPr lang="en-US" sz="1800" b="1" i="0" kern="1200" dirty="0">
              <a:solidFill>
                <a:schemeClr val="bg1"/>
              </a:solidFill>
              <a:latin typeface="Arial" panose="020B0604020202020204" pitchFamily="34" charset="0"/>
              <a:cs typeface="Arial" panose="020B0604020202020204" pitchFamily="34" charset="0"/>
            </a:rPr>
            <a:t>Training of the study team</a:t>
          </a:r>
        </a:p>
        <a:p>
          <a:pPr marL="171450" lvl="1" indent="-171450" algn="l" defTabSz="800100">
            <a:lnSpc>
              <a:spcPct val="90000"/>
            </a:lnSpc>
            <a:spcBef>
              <a:spcPct val="0"/>
            </a:spcBef>
            <a:spcAft>
              <a:spcPct val="20000"/>
            </a:spcAft>
            <a:buChar char="•"/>
          </a:pPr>
          <a:endParaRPr lang="en-US" sz="1800" b="1" i="0" kern="1200" dirty="0">
            <a:solidFill>
              <a:schemeClr val="bg1"/>
            </a:solidFill>
            <a:latin typeface="Arial" panose="020B0604020202020204" pitchFamily="34" charset="0"/>
            <a:cs typeface="Arial" panose="020B0604020202020204" pitchFamily="34" charset="0"/>
          </a:endParaRPr>
        </a:p>
        <a:p>
          <a:pPr marL="171450" lvl="1" indent="-171450" algn="l" defTabSz="800100">
            <a:lnSpc>
              <a:spcPct val="90000"/>
            </a:lnSpc>
            <a:spcBef>
              <a:spcPct val="0"/>
            </a:spcBef>
            <a:spcAft>
              <a:spcPct val="20000"/>
            </a:spcAft>
            <a:buChar char="•"/>
          </a:pPr>
          <a:r>
            <a:rPr lang="en-US" sz="1800" b="1" i="0" kern="1200" dirty="0">
              <a:solidFill>
                <a:schemeClr val="bg1"/>
              </a:solidFill>
              <a:latin typeface="Arial" panose="020B0604020202020204" pitchFamily="34" charset="0"/>
              <a:cs typeface="Arial" panose="020B0604020202020204" pitchFamily="34" charset="0"/>
            </a:rPr>
            <a:t>Reassess resources and capabilities of the site to conduct the research study</a:t>
          </a:r>
        </a:p>
      </dsp:txBody>
      <dsp:txXfrm>
        <a:off x="0" y="1384181"/>
        <a:ext cx="4512988" cy="2556450"/>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14F7C32-2780-4B52-99D0-E1B5BB4A3C02}">
      <dsp:nvSpPr>
        <dsp:cNvPr id="0" name=""/>
        <dsp:cNvSpPr/>
      </dsp:nvSpPr>
      <dsp:spPr>
        <a:xfrm>
          <a:off x="25025" y="0"/>
          <a:ext cx="6269533" cy="4562941"/>
        </a:xfrm>
        <a:prstGeom prst="homePlate">
          <a:avLst>
            <a:gd name="adj" fmla="val 25000"/>
          </a:avLst>
        </a:prstGeom>
        <a:solidFill>
          <a:schemeClr val="accent2">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1175" tIns="45720" rIns="884701" bIns="45720" numCol="1" spcCol="1270" anchor="ctr" anchorCtr="0">
          <a:noAutofit/>
        </a:bodyPr>
        <a:lstStyle/>
        <a:p>
          <a:pPr marL="0" lvl="0" indent="0" algn="ctr" defTabSz="800100">
            <a:lnSpc>
              <a:spcPct val="90000"/>
            </a:lnSpc>
            <a:spcBef>
              <a:spcPct val="0"/>
            </a:spcBef>
            <a:spcAft>
              <a:spcPct val="35000"/>
            </a:spcAft>
            <a:buNone/>
            <a:defRPr b="1"/>
          </a:pPr>
          <a:r>
            <a:rPr lang="en-US" sz="1800" b="1" i="0" kern="1200" dirty="0">
              <a:latin typeface="Arial" panose="020B0604020202020204" pitchFamily="34" charset="0"/>
              <a:cs typeface="Arial" panose="020B0604020202020204" pitchFamily="34" charset="0"/>
            </a:rPr>
            <a:t>Ongoing process conducted before, during, and after the trial </a:t>
          </a:r>
        </a:p>
      </dsp:txBody>
      <dsp:txXfrm>
        <a:off x="25025" y="0"/>
        <a:ext cx="5699165" cy="4562941"/>
      </dsp:txXfrm>
    </dsp:sp>
    <dsp:sp modelId="{ABBDA33F-4370-46EE-9BC0-5FC2F50680E9}">
      <dsp:nvSpPr>
        <dsp:cNvPr id="0" name=""/>
        <dsp:cNvSpPr/>
      </dsp:nvSpPr>
      <dsp:spPr>
        <a:xfrm>
          <a:off x="5017978" y="0"/>
          <a:ext cx="4709297" cy="4562941"/>
        </a:xfrm>
        <a:prstGeom prst="chevron">
          <a:avLst>
            <a:gd name="adj" fmla="val 25000"/>
          </a:avLst>
        </a:prstGeom>
        <a:solidFill>
          <a:schemeClr val="accent3">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1175" tIns="45720" rIns="221175" bIns="45720" numCol="1" spcCol="1270" anchor="t" anchorCtr="0">
          <a:noAutofit/>
        </a:bodyPr>
        <a:lstStyle/>
        <a:p>
          <a:pPr marL="0" lvl="0" indent="0" algn="l" defTabSz="800100">
            <a:lnSpc>
              <a:spcPct val="90000"/>
            </a:lnSpc>
            <a:spcBef>
              <a:spcPct val="0"/>
            </a:spcBef>
            <a:spcAft>
              <a:spcPct val="35000"/>
            </a:spcAft>
            <a:buNone/>
            <a:defRPr b="1"/>
          </a:pPr>
          <a:endParaRPr lang="en-US" sz="1800" b="1" i="0" kern="1200" dirty="0">
            <a:latin typeface="Arial" panose="020B0604020202020204" pitchFamily="34" charset="0"/>
            <a:cs typeface="Arial" panose="020B0604020202020204" pitchFamily="34" charset="0"/>
          </a:endParaRPr>
        </a:p>
        <a:p>
          <a:pPr marL="0" lvl="0" indent="0" algn="l" defTabSz="800100">
            <a:lnSpc>
              <a:spcPct val="90000"/>
            </a:lnSpc>
            <a:spcBef>
              <a:spcPct val="0"/>
            </a:spcBef>
            <a:spcAft>
              <a:spcPct val="35000"/>
            </a:spcAft>
            <a:buNone/>
            <a:defRPr b="1"/>
          </a:pPr>
          <a:r>
            <a:rPr lang="en-US" sz="1800" b="1" i="0" kern="1200" dirty="0">
              <a:latin typeface="Arial" panose="020B0604020202020204" pitchFamily="34" charset="0"/>
              <a:cs typeface="Arial" panose="020B0604020202020204" pitchFamily="34" charset="0"/>
            </a:rPr>
            <a:t>Classified in four distinct types of visits </a:t>
          </a:r>
        </a:p>
        <a:p>
          <a:pPr marL="171450" lvl="1" indent="-171450" algn="l" defTabSz="800100">
            <a:lnSpc>
              <a:spcPct val="90000"/>
            </a:lnSpc>
            <a:spcBef>
              <a:spcPct val="0"/>
            </a:spcBef>
            <a:spcAft>
              <a:spcPct val="15000"/>
            </a:spcAft>
            <a:buChar char="•"/>
          </a:pPr>
          <a:r>
            <a:rPr lang="en-US" sz="1800" b="1" i="0" kern="1200" dirty="0">
              <a:latin typeface="Arial" panose="020B0604020202020204" pitchFamily="34" charset="0"/>
              <a:cs typeface="Arial" panose="020B0604020202020204" pitchFamily="34" charset="0"/>
            </a:rPr>
            <a:t>Pre-initiation</a:t>
          </a:r>
        </a:p>
        <a:p>
          <a:pPr marL="171450" lvl="1" indent="-171450" algn="l" defTabSz="800100">
            <a:lnSpc>
              <a:spcPct val="90000"/>
            </a:lnSpc>
            <a:spcBef>
              <a:spcPct val="0"/>
            </a:spcBef>
            <a:spcAft>
              <a:spcPct val="15000"/>
            </a:spcAft>
            <a:buChar char="•"/>
          </a:pPr>
          <a:endParaRPr lang="en-US" sz="1800" b="1" i="0" kern="1200" dirty="0">
            <a:latin typeface="Arial" panose="020B0604020202020204" pitchFamily="34" charset="0"/>
            <a:cs typeface="Arial" panose="020B0604020202020204" pitchFamily="34" charset="0"/>
          </a:endParaRPr>
        </a:p>
        <a:p>
          <a:pPr marL="171450" lvl="1" indent="-171450" algn="l" defTabSz="800100">
            <a:lnSpc>
              <a:spcPct val="90000"/>
            </a:lnSpc>
            <a:spcBef>
              <a:spcPct val="0"/>
            </a:spcBef>
            <a:spcAft>
              <a:spcPct val="15000"/>
            </a:spcAft>
            <a:buChar char="•"/>
          </a:pPr>
          <a:r>
            <a:rPr lang="en-US" sz="1800" b="1" i="0" kern="1200" dirty="0">
              <a:latin typeface="Arial" panose="020B0604020202020204" pitchFamily="34" charset="0"/>
              <a:cs typeface="Arial" panose="020B0604020202020204" pitchFamily="34" charset="0"/>
            </a:rPr>
            <a:t>Initiation</a:t>
          </a:r>
        </a:p>
        <a:p>
          <a:pPr marL="171450" lvl="1" indent="-171450" algn="l" defTabSz="800100">
            <a:lnSpc>
              <a:spcPct val="90000"/>
            </a:lnSpc>
            <a:spcBef>
              <a:spcPct val="0"/>
            </a:spcBef>
            <a:spcAft>
              <a:spcPct val="15000"/>
            </a:spcAft>
            <a:buChar char="•"/>
          </a:pPr>
          <a:endParaRPr lang="en-US" sz="1800" b="1" i="0" kern="1200" dirty="0">
            <a:latin typeface="Arial" panose="020B0604020202020204" pitchFamily="34" charset="0"/>
            <a:cs typeface="Arial" panose="020B0604020202020204" pitchFamily="34" charset="0"/>
          </a:endParaRPr>
        </a:p>
        <a:p>
          <a:pPr marL="171450" lvl="1" indent="-171450" algn="l" defTabSz="800100">
            <a:lnSpc>
              <a:spcPct val="90000"/>
            </a:lnSpc>
            <a:spcBef>
              <a:spcPct val="0"/>
            </a:spcBef>
            <a:spcAft>
              <a:spcPct val="15000"/>
            </a:spcAft>
            <a:buChar char="•"/>
          </a:pPr>
          <a:r>
            <a:rPr lang="en-US" sz="1800" b="1" i="0" kern="1200" dirty="0">
              <a:latin typeface="Arial" panose="020B0604020202020204" pitchFamily="34" charset="0"/>
              <a:cs typeface="Arial" panose="020B0604020202020204" pitchFamily="34" charset="0"/>
            </a:rPr>
            <a:t>Routine/Interim</a:t>
          </a:r>
        </a:p>
        <a:p>
          <a:pPr marL="171450" lvl="1" indent="-171450" algn="l" defTabSz="800100">
            <a:lnSpc>
              <a:spcPct val="90000"/>
            </a:lnSpc>
            <a:spcBef>
              <a:spcPct val="0"/>
            </a:spcBef>
            <a:spcAft>
              <a:spcPct val="15000"/>
            </a:spcAft>
            <a:buChar char="•"/>
          </a:pPr>
          <a:endParaRPr lang="en-US" sz="1800" b="1" i="0" kern="1200" dirty="0">
            <a:latin typeface="Arial" panose="020B0604020202020204" pitchFamily="34" charset="0"/>
            <a:cs typeface="Arial" panose="020B0604020202020204" pitchFamily="34" charset="0"/>
          </a:endParaRPr>
        </a:p>
        <a:p>
          <a:pPr marL="171450" lvl="1" indent="-171450" algn="l" defTabSz="800100">
            <a:lnSpc>
              <a:spcPct val="90000"/>
            </a:lnSpc>
            <a:spcBef>
              <a:spcPct val="0"/>
            </a:spcBef>
            <a:spcAft>
              <a:spcPct val="15000"/>
            </a:spcAft>
            <a:buChar char="•"/>
          </a:pPr>
          <a:r>
            <a:rPr lang="en-US" sz="1800" b="1" i="0" kern="1200" dirty="0">
              <a:latin typeface="Arial" panose="020B0604020202020204" pitchFamily="34" charset="0"/>
              <a:cs typeface="Arial" panose="020B0604020202020204" pitchFamily="34" charset="0"/>
            </a:rPr>
            <a:t>For cause</a:t>
          </a:r>
        </a:p>
        <a:p>
          <a:pPr marL="171450" lvl="1" indent="-171450" algn="l" defTabSz="800100">
            <a:lnSpc>
              <a:spcPct val="90000"/>
            </a:lnSpc>
            <a:spcBef>
              <a:spcPct val="0"/>
            </a:spcBef>
            <a:spcAft>
              <a:spcPct val="15000"/>
            </a:spcAft>
            <a:buChar char="•"/>
          </a:pPr>
          <a:endParaRPr lang="en-US" sz="1800" b="1" i="0" kern="1200" dirty="0">
            <a:latin typeface="Arial" panose="020B0604020202020204" pitchFamily="34" charset="0"/>
            <a:cs typeface="Arial" panose="020B0604020202020204" pitchFamily="34" charset="0"/>
          </a:endParaRPr>
        </a:p>
        <a:p>
          <a:pPr marL="171450" lvl="1" indent="-171450" algn="l" defTabSz="800100">
            <a:lnSpc>
              <a:spcPct val="90000"/>
            </a:lnSpc>
            <a:spcBef>
              <a:spcPct val="0"/>
            </a:spcBef>
            <a:spcAft>
              <a:spcPct val="15000"/>
            </a:spcAft>
            <a:buChar char="•"/>
          </a:pPr>
          <a:r>
            <a:rPr lang="en-US" sz="1800" b="1" i="0" kern="1200" dirty="0">
              <a:latin typeface="Arial" panose="020B0604020202020204" pitchFamily="34" charset="0"/>
              <a:cs typeface="Arial" panose="020B0604020202020204" pitchFamily="34" charset="0"/>
            </a:rPr>
            <a:t>Close out</a:t>
          </a:r>
        </a:p>
      </dsp:txBody>
      <dsp:txXfrm>
        <a:off x="6158713" y="0"/>
        <a:ext cx="2427827" cy="4562941"/>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A6AA174-6812-4736-A70E-F6F5563672F8}">
      <dsp:nvSpPr>
        <dsp:cNvPr id="0" name=""/>
        <dsp:cNvSpPr/>
      </dsp:nvSpPr>
      <dsp:spPr>
        <a:xfrm>
          <a:off x="1165228" y="227819"/>
          <a:ext cx="1194847" cy="1194847"/>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E1C64899-6BF8-486D-A8A4-FA287746072E}">
      <dsp:nvSpPr>
        <dsp:cNvPr id="0" name=""/>
        <dsp:cNvSpPr/>
      </dsp:nvSpPr>
      <dsp:spPr>
        <a:xfrm>
          <a:off x="45994" y="2249684"/>
          <a:ext cx="3413850" cy="209577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800100">
            <a:lnSpc>
              <a:spcPct val="90000"/>
            </a:lnSpc>
            <a:spcBef>
              <a:spcPct val="0"/>
            </a:spcBef>
            <a:spcAft>
              <a:spcPct val="35000"/>
            </a:spcAft>
            <a:buNone/>
            <a:defRPr b="1"/>
          </a:pPr>
          <a:r>
            <a:rPr lang="en-US" sz="1800" b="1" i="0" kern="1200" dirty="0">
              <a:latin typeface="Arial" panose="020B0604020202020204" pitchFamily="34" charset="0"/>
              <a:cs typeface="Arial" panose="020B0604020202020204" pitchFamily="34" charset="0"/>
            </a:rPr>
            <a:t>Occurs after the site is initiated and up until the site is closed out</a:t>
          </a:r>
        </a:p>
      </dsp:txBody>
      <dsp:txXfrm>
        <a:off x="45994" y="2249684"/>
        <a:ext cx="3413850" cy="2095776"/>
      </dsp:txXfrm>
    </dsp:sp>
    <dsp:sp modelId="{F7DC95D7-1940-4C8C-871C-ACB6C04B5DAA}">
      <dsp:nvSpPr>
        <dsp:cNvPr id="0" name=""/>
        <dsp:cNvSpPr/>
      </dsp:nvSpPr>
      <dsp:spPr>
        <a:xfrm>
          <a:off x="9534" y="3498399"/>
          <a:ext cx="3413850" cy="429530"/>
        </a:xfrm>
        <a:prstGeom prst="rect">
          <a:avLst/>
        </a:prstGeom>
        <a:noFill/>
        <a:ln>
          <a:noFill/>
        </a:ln>
        <a:effectLst/>
      </dsp:spPr>
      <dsp:style>
        <a:lnRef idx="0">
          <a:scrgbClr r="0" g="0" b="0"/>
        </a:lnRef>
        <a:fillRef idx="0">
          <a:scrgbClr r="0" g="0" b="0"/>
        </a:fillRef>
        <a:effectRef idx="0">
          <a:scrgbClr r="0" g="0" b="0"/>
        </a:effectRef>
        <a:fontRef idx="minor"/>
      </dsp:style>
    </dsp:sp>
    <dsp:sp modelId="{0D2D2814-BE5A-45CC-A320-32FB811A449E}">
      <dsp:nvSpPr>
        <dsp:cNvPr id="0" name=""/>
        <dsp:cNvSpPr/>
      </dsp:nvSpPr>
      <dsp:spPr>
        <a:xfrm>
          <a:off x="6267642" y="0"/>
          <a:ext cx="1194847" cy="1194847"/>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C6B0B04C-A03C-446B-9515-5D8CD1C4C7A8}">
      <dsp:nvSpPr>
        <dsp:cNvPr id="0" name=""/>
        <dsp:cNvSpPr/>
      </dsp:nvSpPr>
      <dsp:spPr>
        <a:xfrm>
          <a:off x="4861878" y="1289032"/>
          <a:ext cx="3958427" cy="326023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800100">
            <a:lnSpc>
              <a:spcPct val="90000"/>
            </a:lnSpc>
            <a:spcBef>
              <a:spcPct val="0"/>
            </a:spcBef>
            <a:spcAft>
              <a:spcPct val="35000"/>
            </a:spcAft>
            <a:buNone/>
            <a:defRPr b="1"/>
          </a:pPr>
          <a:r>
            <a:rPr lang="en-US" sz="1800" b="1" i="0" kern="1200" dirty="0">
              <a:latin typeface="Arial" panose="020B0604020202020204" pitchFamily="34" charset="0"/>
              <a:cs typeface="Arial" panose="020B0604020202020204" pitchFamily="34" charset="0"/>
            </a:rPr>
            <a:t>Purpose:</a:t>
          </a:r>
        </a:p>
      </dsp:txBody>
      <dsp:txXfrm>
        <a:off x="4861878" y="1289032"/>
        <a:ext cx="3958427" cy="3260236"/>
      </dsp:txXfrm>
    </dsp:sp>
    <dsp:sp modelId="{1F2186C8-4F1A-4900-8244-265427B6BC25}">
      <dsp:nvSpPr>
        <dsp:cNvPr id="0" name=""/>
        <dsp:cNvSpPr/>
      </dsp:nvSpPr>
      <dsp:spPr>
        <a:xfrm>
          <a:off x="4030342" y="1961508"/>
          <a:ext cx="5587790" cy="360042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800100">
            <a:lnSpc>
              <a:spcPct val="90000"/>
            </a:lnSpc>
            <a:spcBef>
              <a:spcPct val="0"/>
            </a:spcBef>
            <a:spcAft>
              <a:spcPct val="35000"/>
            </a:spcAft>
            <a:buNone/>
          </a:pPr>
          <a:r>
            <a:rPr lang="en-US" sz="1800" b="1" i="0" kern="1200" dirty="0">
              <a:latin typeface="Arial" panose="020B0604020202020204" pitchFamily="34" charset="0"/>
              <a:cs typeface="Arial" panose="020B0604020202020204" pitchFamily="34" charset="0"/>
            </a:rPr>
            <a:t>Assess the progress of the trial </a:t>
          </a:r>
        </a:p>
        <a:p>
          <a:pPr marL="0" lvl="0" indent="0" algn="l" defTabSz="800100">
            <a:lnSpc>
              <a:spcPct val="90000"/>
            </a:lnSpc>
            <a:spcBef>
              <a:spcPct val="0"/>
            </a:spcBef>
            <a:spcAft>
              <a:spcPct val="35000"/>
            </a:spcAft>
            <a:buNone/>
          </a:pPr>
          <a:r>
            <a:rPr lang="en-US" sz="1800" b="1" i="0" kern="1200" dirty="0">
              <a:latin typeface="Arial" panose="020B0604020202020204" pitchFamily="34" charset="0"/>
              <a:cs typeface="Arial" panose="020B0604020202020204" pitchFamily="34" charset="0"/>
            </a:rPr>
            <a:t>Assess the accuracy, completeness and verification of Essential documents/data</a:t>
          </a:r>
        </a:p>
        <a:p>
          <a:pPr marL="171450" lvl="1" indent="-171450" algn="l" defTabSz="800100">
            <a:lnSpc>
              <a:spcPct val="90000"/>
            </a:lnSpc>
            <a:spcBef>
              <a:spcPct val="0"/>
            </a:spcBef>
            <a:spcAft>
              <a:spcPct val="15000"/>
            </a:spcAft>
            <a:buChar char="•"/>
          </a:pPr>
          <a:r>
            <a:rPr lang="en-US" sz="1800" b="1" i="0" kern="1200" dirty="0">
              <a:latin typeface="Arial" panose="020B0604020202020204" pitchFamily="34" charset="0"/>
              <a:cs typeface="Arial" panose="020B0604020202020204" pitchFamily="34" charset="0"/>
            </a:rPr>
            <a:t>ICF, CRFs, source documentation, Regulatory binder, AEs/SAEs, IP accountability</a:t>
          </a:r>
        </a:p>
        <a:p>
          <a:pPr marL="0" lvl="0" indent="0" algn="l" defTabSz="800100">
            <a:lnSpc>
              <a:spcPct val="90000"/>
            </a:lnSpc>
            <a:spcBef>
              <a:spcPct val="0"/>
            </a:spcBef>
            <a:spcAft>
              <a:spcPct val="35000"/>
            </a:spcAft>
            <a:buNone/>
          </a:pPr>
          <a:r>
            <a:rPr lang="en-US" sz="1800" b="1" i="0" kern="1200">
              <a:latin typeface="Arial" panose="020B0604020202020204" pitchFamily="34" charset="0"/>
              <a:cs typeface="Arial" panose="020B0604020202020204" pitchFamily="34" charset="0"/>
            </a:rPr>
            <a:t>Ensure compliance</a:t>
          </a:r>
        </a:p>
        <a:p>
          <a:pPr marL="0" lvl="0" indent="0" algn="l" defTabSz="800100">
            <a:lnSpc>
              <a:spcPct val="90000"/>
            </a:lnSpc>
            <a:spcBef>
              <a:spcPct val="0"/>
            </a:spcBef>
            <a:spcAft>
              <a:spcPct val="35000"/>
            </a:spcAft>
            <a:buNone/>
          </a:pPr>
          <a:r>
            <a:rPr lang="en-US" sz="1800" b="1" i="0" kern="1200" dirty="0">
              <a:latin typeface="Arial" panose="020B0604020202020204" pitchFamily="34" charset="0"/>
              <a:cs typeface="Arial" panose="020B0604020202020204" pitchFamily="34" charset="0"/>
            </a:rPr>
            <a:t>Verify subject safety and well-being</a:t>
          </a:r>
        </a:p>
        <a:p>
          <a:pPr marL="0" lvl="0" indent="0" algn="l" defTabSz="800100">
            <a:lnSpc>
              <a:spcPct val="90000"/>
            </a:lnSpc>
            <a:spcBef>
              <a:spcPct val="0"/>
            </a:spcBef>
            <a:spcAft>
              <a:spcPct val="35000"/>
            </a:spcAft>
            <a:buNone/>
          </a:pPr>
          <a:r>
            <a:rPr lang="en-US" sz="1800" b="1" i="0" kern="1200" dirty="0">
              <a:latin typeface="Arial" panose="020B0604020202020204" pitchFamily="34" charset="0"/>
              <a:cs typeface="Arial" panose="020B0604020202020204" pitchFamily="34" charset="0"/>
            </a:rPr>
            <a:t>Confirm action items from previous visits have been completed</a:t>
          </a:r>
        </a:p>
      </dsp:txBody>
      <dsp:txXfrm>
        <a:off x="4030342" y="1961508"/>
        <a:ext cx="5587790" cy="3600428"/>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6186558-A3C8-4273-ACED-D401754BCB40}">
      <dsp:nvSpPr>
        <dsp:cNvPr id="0" name=""/>
        <dsp:cNvSpPr/>
      </dsp:nvSpPr>
      <dsp:spPr>
        <a:xfrm>
          <a:off x="9110" y="668715"/>
          <a:ext cx="2215209" cy="664562"/>
        </a:xfrm>
        <a:prstGeom prst="rect">
          <a:avLst/>
        </a:prstGeom>
        <a:solidFill>
          <a:schemeClr val="accent2">
            <a:hueOff val="0"/>
            <a:satOff val="0"/>
            <a:lumOff val="0"/>
            <a:alphaOff val="0"/>
          </a:schemeClr>
        </a:solidFill>
        <a:ln w="19050" cap="rnd"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5051" tIns="175051" rIns="175051" bIns="175051" numCol="1" spcCol="1270" anchor="ctr" anchorCtr="0">
          <a:noAutofit/>
        </a:bodyPr>
        <a:lstStyle/>
        <a:p>
          <a:pPr marL="0" lvl="0" indent="0" algn="ctr" defTabSz="889000">
            <a:lnSpc>
              <a:spcPct val="90000"/>
            </a:lnSpc>
            <a:spcBef>
              <a:spcPct val="0"/>
            </a:spcBef>
            <a:spcAft>
              <a:spcPct val="35000"/>
            </a:spcAft>
            <a:buNone/>
          </a:pPr>
          <a:r>
            <a:rPr lang="en-US" sz="2000" b="1" kern="1200">
              <a:latin typeface="Calibri" panose="020F0502020204030204" pitchFamily="34" charset="0"/>
              <a:cs typeface="Calibri" panose="020F0502020204030204" pitchFamily="34" charset="0"/>
            </a:rPr>
            <a:t>Secure</a:t>
          </a:r>
        </a:p>
      </dsp:txBody>
      <dsp:txXfrm>
        <a:off x="9110" y="668715"/>
        <a:ext cx="2215209" cy="664562"/>
      </dsp:txXfrm>
    </dsp:sp>
    <dsp:sp modelId="{3187AF0C-A324-41FB-80DB-CAE832116B88}">
      <dsp:nvSpPr>
        <dsp:cNvPr id="0" name=""/>
        <dsp:cNvSpPr/>
      </dsp:nvSpPr>
      <dsp:spPr>
        <a:xfrm>
          <a:off x="9110" y="1333278"/>
          <a:ext cx="2215209" cy="4216405"/>
        </a:xfrm>
        <a:prstGeom prst="rect">
          <a:avLst/>
        </a:prstGeom>
        <a:solidFill>
          <a:schemeClr val="accent2">
            <a:lumMod val="20000"/>
            <a:lumOff val="80000"/>
            <a:alpha val="90000"/>
          </a:schemeClr>
        </a:solidFill>
        <a:ln w="19050" cap="rnd" cmpd="sng" algn="ctr">
          <a:solidFill>
            <a:schemeClr val="accent2">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18814" tIns="218814" rIns="218814" bIns="218814" numCol="1" spcCol="1270" anchor="t" anchorCtr="0">
          <a:noAutofit/>
        </a:bodyPr>
        <a:lstStyle/>
        <a:p>
          <a:pPr marL="0" lvl="0" indent="0" algn="l" defTabSz="800100">
            <a:lnSpc>
              <a:spcPct val="90000"/>
            </a:lnSpc>
            <a:spcBef>
              <a:spcPct val="0"/>
            </a:spcBef>
            <a:spcAft>
              <a:spcPct val="35000"/>
            </a:spcAft>
            <a:buNone/>
          </a:pPr>
          <a:r>
            <a:rPr lang="en-US" sz="1800" b="1" i="0" kern="1200" dirty="0">
              <a:latin typeface="Arial" panose="020B0604020202020204" pitchFamily="34" charset="0"/>
              <a:cs typeface="Arial" panose="020B0604020202020204" pitchFamily="34" charset="0"/>
            </a:rPr>
            <a:t>Secure a private/ample/</a:t>
          </a:r>
        </a:p>
        <a:p>
          <a:pPr marL="0" lvl="0" indent="0" algn="l" defTabSz="800100">
            <a:lnSpc>
              <a:spcPct val="90000"/>
            </a:lnSpc>
            <a:spcBef>
              <a:spcPct val="0"/>
            </a:spcBef>
            <a:spcAft>
              <a:spcPct val="35000"/>
            </a:spcAft>
            <a:buNone/>
          </a:pPr>
          <a:r>
            <a:rPr lang="en-US" sz="1800" b="1" i="0" kern="1200" dirty="0">
              <a:latin typeface="Arial" panose="020B0604020202020204" pitchFamily="34" charset="0"/>
              <a:cs typeface="Arial" panose="020B0604020202020204" pitchFamily="34" charset="0"/>
            </a:rPr>
            <a:t>quiet workspace for the monitor with a phone/ internet connection/</a:t>
          </a:r>
        </a:p>
        <a:p>
          <a:pPr marL="0" lvl="0" indent="0" algn="l" defTabSz="800100">
            <a:lnSpc>
              <a:spcPct val="90000"/>
            </a:lnSpc>
            <a:spcBef>
              <a:spcPct val="0"/>
            </a:spcBef>
            <a:spcAft>
              <a:spcPct val="35000"/>
            </a:spcAft>
            <a:buNone/>
          </a:pPr>
          <a:r>
            <a:rPr lang="en-US" sz="1800" b="1" i="0" kern="1200" dirty="0">
              <a:latin typeface="Arial" panose="020B0604020202020204" pitchFamily="34" charset="0"/>
              <a:cs typeface="Arial" panose="020B0604020202020204" pitchFamily="34" charset="0"/>
            </a:rPr>
            <a:t>copier</a:t>
          </a:r>
        </a:p>
      </dsp:txBody>
      <dsp:txXfrm>
        <a:off x="9110" y="1333278"/>
        <a:ext cx="2215209" cy="4216405"/>
      </dsp:txXfrm>
    </dsp:sp>
    <dsp:sp modelId="{B05A0CB7-230B-448C-A19B-76AE2E99BAE3}">
      <dsp:nvSpPr>
        <dsp:cNvPr id="0" name=""/>
        <dsp:cNvSpPr/>
      </dsp:nvSpPr>
      <dsp:spPr>
        <a:xfrm>
          <a:off x="2332215" y="668715"/>
          <a:ext cx="2215209" cy="664562"/>
        </a:xfrm>
        <a:prstGeom prst="rect">
          <a:avLst/>
        </a:prstGeom>
        <a:solidFill>
          <a:schemeClr val="accent2">
            <a:hueOff val="-741071"/>
            <a:satOff val="3550"/>
            <a:lumOff val="3284"/>
            <a:alphaOff val="0"/>
          </a:schemeClr>
        </a:solidFill>
        <a:ln w="19050" cap="rnd" cmpd="sng" algn="ctr">
          <a:solidFill>
            <a:schemeClr val="accent2">
              <a:hueOff val="-741071"/>
              <a:satOff val="3550"/>
              <a:lumOff val="3284"/>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5051" tIns="175051" rIns="175051" bIns="175051" numCol="1" spcCol="1270" anchor="ctr" anchorCtr="0">
          <a:noAutofit/>
        </a:bodyPr>
        <a:lstStyle/>
        <a:p>
          <a:pPr marL="0" lvl="0" indent="0" algn="ctr" defTabSz="889000">
            <a:lnSpc>
              <a:spcPct val="90000"/>
            </a:lnSpc>
            <a:spcBef>
              <a:spcPct val="0"/>
            </a:spcBef>
            <a:spcAft>
              <a:spcPct val="35000"/>
            </a:spcAft>
            <a:buNone/>
          </a:pPr>
          <a:r>
            <a:rPr lang="en-US" sz="2000" b="1" kern="1200">
              <a:latin typeface="Calibri" panose="020F0502020204030204" pitchFamily="34" charset="0"/>
              <a:cs typeface="Calibri" panose="020F0502020204030204" pitchFamily="34" charset="0"/>
            </a:rPr>
            <a:t>Locate and have</a:t>
          </a:r>
        </a:p>
      </dsp:txBody>
      <dsp:txXfrm>
        <a:off x="2332215" y="668715"/>
        <a:ext cx="2215209" cy="664562"/>
      </dsp:txXfrm>
    </dsp:sp>
    <dsp:sp modelId="{023601B5-516F-420D-9793-9426E08F3386}">
      <dsp:nvSpPr>
        <dsp:cNvPr id="0" name=""/>
        <dsp:cNvSpPr/>
      </dsp:nvSpPr>
      <dsp:spPr>
        <a:xfrm>
          <a:off x="2332215" y="1333278"/>
          <a:ext cx="2215209" cy="4216405"/>
        </a:xfrm>
        <a:prstGeom prst="rect">
          <a:avLst/>
        </a:prstGeom>
        <a:solidFill>
          <a:schemeClr val="accent2">
            <a:lumMod val="20000"/>
            <a:lumOff val="80000"/>
            <a:alpha val="90000"/>
          </a:schemeClr>
        </a:solidFill>
        <a:ln w="19050" cap="rnd" cmpd="sng" algn="ctr">
          <a:solidFill>
            <a:schemeClr val="accent2">
              <a:tint val="40000"/>
              <a:alpha val="90000"/>
              <a:hueOff val="-1022960"/>
              <a:satOff val="11277"/>
              <a:lumOff val="1074"/>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18814" tIns="218814" rIns="218814" bIns="218814" numCol="1" spcCol="1270" anchor="t" anchorCtr="0">
          <a:noAutofit/>
        </a:bodyPr>
        <a:lstStyle/>
        <a:p>
          <a:pPr marL="0" lvl="0" indent="0" algn="l" defTabSz="800100">
            <a:lnSpc>
              <a:spcPct val="90000"/>
            </a:lnSpc>
            <a:spcBef>
              <a:spcPct val="0"/>
            </a:spcBef>
            <a:spcAft>
              <a:spcPct val="35000"/>
            </a:spcAft>
            <a:buNone/>
          </a:pPr>
          <a:r>
            <a:rPr lang="en-US" sz="1800" b="1" i="0" kern="1200" dirty="0">
              <a:latin typeface="Arial" panose="020B0604020202020204" pitchFamily="34" charset="0"/>
              <a:cs typeface="Arial" panose="020B0604020202020204" pitchFamily="34" charset="0"/>
            </a:rPr>
            <a:t>Locate and have available all of the research records/</a:t>
          </a:r>
        </a:p>
        <a:p>
          <a:pPr marL="0" lvl="0" indent="0" algn="l" defTabSz="800100">
            <a:lnSpc>
              <a:spcPct val="90000"/>
            </a:lnSpc>
            <a:spcBef>
              <a:spcPct val="0"/>
            </a:spcBef>
            <a:spcAft>
              <a:spcPct val="35000"/>
            </a:spcAft>
            <a:buNone/>
          </a:pPr>
          <a:r>
            <a:rPr lang="en-US" sz="1800" b="1" i="0" kern="1200" dirty="0">
              <a:latin typeface="Arial" panose="020B0604020202020204" pitchFamily="34" charset="0"/>
              <a:cs typeface="Arial" panose="020B0604020202020204" pitchFamily="34" charset="0"/>
            </a:rPr>
            <a:t>Essential Documents</a:t>
          </a:r>
        </a:p>
      </dsp:txBody>
      <dsp:txXfrm>
        <a:off x="2332215" y="1333278"/>
        <a:ext cx="2215209" cy="4216405"/>
      </dsp:txXfrm>
    </dsp:sp>
    <dsp:sp modelId="{1DE66308-DC79-450A-940D-8099CDD5465D}">
      <dsp:nvSpPr>
        <dsp:cNvPr id="0" name=""/>
        <dsp:cNvSpPr/>
      </dsp:nvSpPr>
      <dsp:spPr>
        <a:xfrm>
          <a:off x="4655319" y="668715"/>
          <a:ext cx="2215209" cy="664562"/>
        </a:xfrm>
        <a:prstGeom prst="rect">
          <a:avLst/>
        </a:prstGeom>
        <a:solidFill>
          <a:schemeClr val="accent3"/>
        </a:solidFill>
        <a:ln w="19050" cap="rnd" cmpd="sng" algn="ctr">
          <a:solidFill>
            <a:schemeClr val="accent2">
              <a:hueOff val="-1482143"/>
              <a:satOff val="7100"/>
              <a:lumOff val="6569"/>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5051" tIns="175051" rIns="175051" bIns="175051" numCol="1" spcCol="1270" anchor="ctr" anchorCtr="0">
          <a:noAutofit/>
        </a:bodyPr>
        <a:lstStyle/>
        <a:p>
          <a:pPr marL="0" lvl="0" indent="0" algn="ctr" defTabSz="889000">
            <a:lnSpc>
              <a:spcPct val="90000"/>
            </a:lnSpc>
            <a:spcBef>
              <a:spcPct val="0"/>
            </a:spcBef>
            <a:spcAft>
              <a:spcPct val="35000"/>
            </a:spcAft>
            <a:buNone/>
          </a:pPr>
          <a:r>
            <a:rPr lang="en-US" sz="2000" b="1" kern="1200" dirty="0">
              <a:latin typeface="Calibri" panose="020F0502020204030204" pitchFamily="34" charset="0"/>
              <a:cs typeface="Calibri" panose="020F0502020204030204" pitchFamily="34" charset="0"/>
            </a:rPr>
            <a:t>Ensure</a:t>
          </a:r>
        </a:p>
      </dsp:txBody>
      <dsp:txXfrm>
        <a:off x="4655319" y="668715"/>
        <a:ext cx="2215209" cy="664562"/>
      </dsp:txXfrm>
    </dsp:sp>
    <dsp:sp modelId="{68F131F6-EA93-4F22-91DA-B2C4B76B804D}">
      <dsp:nvSpPr>
        <dsp:cNvPr id="0" name=""/>
        <dsp:cNvSpPr/>
      </dsp:nvSpPr>
      <dsp:spPr>
        <a:xfrm>
          <a:off x="4655319" y="1333278"/>
          <a:ext cx="2215209" cy="4216405"/>
        </a:xfrm>
        <a:prstGeom prst="rect">
          <a:avLst/>
        </a:prstGeom>
        <a:solidFill>
          <a:schemeClr val="accent2">
            <a:lumMod val="20000"/>
            <a:lumOff val="80000"/>
            <a:alpha val="90000"/>
          </a:schemeClr>
        </a:solidFill>
        <a:ln w="19050" cap="rnd" cmpd="sng" algn="ctr">
          <a:solidFill>
            <a:schemeClr val="accent2">
              <a:tint val="40000"/>
              <a:alpha val="90000"/>
              <a:hueOff val="-2045920"/>
              <a:satOff val="22554"/>
              <a:lumOff val="2148"/>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18814" tIns="218814" rIns="218814" bIns="218814" numCol="1" spcCol="1270" anchor="t" anchorCtr="0">
          <a:noAutofit/>
        </a:bodyPr>
        <a:lstStyle/>
        <a:p>
          <a:pPr marL="0" lvl="0" indent="0" algn="l" defTabSz="800100">
            <a:lnSpc>
              <a:spcPct val="90000"/>
            </a:lnSpc>
            <a:spcBef>
              <a:spcPct val="0"/>
            </a:spcBef>
            <a:spcAft>
              <a:spcPct val="35000"/>
            </a:spcAft>
            <a:buNone/>
          </a:pPr>
          <a:r>
            <a:rPr lang="en-US" sz="1800" b="1" i="0" kern="1200" dirty="0">
              <a:latin typeface="Arial" panose="020B0604020202020204" pitchFamily="34" charset="0"/>
              <a:cs typeface="Arial" panose="020B0604020202020204" pitchFamily="34" charset="0"/>
            </a:rPr>
            <a:t>Ensure all of the action items from the previous monitoring letter has been addressed</a:t>
          </a:r>
        </a:p>
      </dsp:txBody>
      <dsp:txXfrm>
        <a:off x="4655319" y="1333278"/>
        <a:ext cx="2215209" cy="4216405"/>
      </dsp:txXfrm>
    </dsp:sp>
    <dsp:sp modelId="{F9CFD7B6-9E01-49C8-9D8D-7707BEC73F17}">
      <dsp:nvSpPr>
        <dsp:cNvPr id="0" name=""/>
        <dsp:cNvSpPr/>
      </dsp:nvSpPr>
      <dsp:spPr>
        <a:xfrm>
          <a:off x="6978423" y="668715"/>
          <a:ext cx="2215209" cy="664562"/>
        </a:xfrm>
        <a:prstGeom prst="rect">
          <a:avLst/>
        </a:prstGeom>
        <a:solidFill>
          <a:schemeClr val="accent4"/>
        </a:solidFill>
        <a:ln w="19050" cap="rnd" cmpd="sng" algn="ctr">
          <a:solidFill>
            <a:schemeClr val="accent2">
              <a:hueOff val="-2223214"/>
              <a:satOff val="10650"/>
              <a:lumOff val="9853"/>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5051" tIns="175051" rIns="175051" bIns="175051" numCol="1" spcCol="1270" anchor="ctr" anchorCtr="0">
          <a:noAutofit/>
        </a:bodyPr>
        <a:lstStyle/>
        <a:p>
          <a:pPr marL="0" lvl="0" indent="0" algn="ctr" defTabSz="889000">
            <a:lnSpc>
              <a:spcPct val="90000"/>
            </a:lnSpc>
            <a:spcBef>
              <a:spcPct val="0"/>
            </a:spcBef>
            <a:spcAft>
              <a:spcPct val="35000"/>
            </a:spcAft>
            <a:buNone/>
          </a:pPr>
          <a:r>
            <a:rPr lang="en-US" sz="2000" b="1" kern="1200">
              <a:latin typeface="Calibri" panose="020F0502020204030204" pitchFamily="34" charset="0"/>
              <a:cs typeface="Calibri" panose="020F0502020204030204" pitchFamily="34" charset="0"/>
            </a:rPr>
            <a:t>Assure</a:t>
          </a:r>
        </a:p>
      </dsp:txBody>
      <dsp:txXfrm>
        <a:off x="6978423" y="668715"/>
        <a:ext cx="2215209" cy="664562"/>
      </dsp:txXfrm>
    </dsp:sp>
    <dsp:sp modelId="{DF3C9E32-EB08-49D2-B090-04614E984EA3}">
      <dsp:nvSpPr>
        <dsp:cNvPr id="0" name=""/>
        <dsp:cNvSpPr/>
      </dsp:nvSpPr>
      <dsp:spPr>
        <a:xfrm>
          <a:off x="6978423" y="1333278"/>
          <a:ext cx="2215209" cy="4216405"/>
        </a:xfrm>
        <a:prstGeom prst="rect">
          <a:avLst/>
        </a:prstGeom>
        <a:solidFill>
          <a:schemeClr val="accent2">
            <a:lumMod val="20000"/>
            <a:lumOff val="80000"/>
            <a:alpha val="90000"/>
          </a:schemeClr>
        </a:solidFill>
        <a:ln w="19050" cap="rnd" cmpd="sng" algn="ctr">
          <a:solidFill>
            <a:schemeClr val="accent2">
              <a:tint val="40000"/>
              <a:alpha val="90000"/>
              <a:hueOff val="-3068879"/>
              <a:satOff val="33830"/>
              <a:lumOff val="3222"/>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18814" tIns="218814" rIns="218814" bIns="218814" numCol="1" spcCol="1270" anchor="t" anchorCtr="0">
          <a:noAutofit/>
        </a:bodyPr>
        <a:lstStyle/>
        <a:p>
          <a:pPr marL="0" lvl="0" indent="0" algn="l" defTabSz="800100">
            <a:lnSpc>
              <a:spcPct val="90000"/>
            </a:lnSpc>
            <a:spcBef>
              <a:spcPct val="0"/>
            </a:spcBef>
            <a:spcAft>
              <a:spcPct val="35000"/>
            </a:spcAft>
            <a:buNone/>
          </a:pPr>
          <a:r>
            <a:rPr lang="en-US" sz="1800" b="1" i="0" kern="1200" dirty="0">
              <a:latin typeface="Arial" panose="020B0604020202020204" pitchFamily="34" charset="0"/>
              <a:cs typeface="Arial" panose="020B0604020202020204" pitchFamily="34" charset="0"/>
            </a:rPr>
            <a:t>Assure a study team member is available throughout the monitoring visit for questions and collecting of additional information</a:t>
          </a:r>
        </a:p>
      </dsp:txBody>
      <dsp:txXfrm>
        <a:off x="6978423" y="1333278"/>
        <a:ext cx="2215209" cy="4216405"/>
      </dsp:txXfrm>
    </dsp:sp>
    <dsp:sp modelId="{8AAD33F6-F7C2-4299-AF64-03E6B1DEFE11}">
      <dsp:nvSpPr>
        <dsp:cNvPr id="0" name=""/>
        <dsp:cNvSpPr/>
      </dsp:nvSpPr>
      <dsp:spPr>
        <a:xfrm>
          <a:off x="9301528" y="668715"/>
          <a:ext cx="2215209" cy="664562"/>
        </a:xfrm>
        <a:prstGeom prst="rect">
          <a:avLst/>
        </a:prstGeom>
        <a:solidFill>
          <a:schemeClr val="accent5"/>
        </a:solidFill>
        <a:ln w="19050" cap="rnd" cmpd="sng" algn="ctr">
          <a:solidFill>
            <a:schemeClr val="accent2">
              <a:hueOff val="-2964286"/>
              <a:satOff val="14200"/>
              <a:lumOff val="13137"/>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5051" tIns="175051" rIns="175051" bIns="175051" numCol="1" spcCol="1270" anchor="ctr" anchorCtr="0">
          <a:noAutofit/>
        </a:bodyPr>
        <a:lstStyle/>
        <a:p>
          <a:pPr marL="0" lvl="0" indent="0" algn="ctr" defTabSz="889000">
            <a:lnSpc>
              <a:spcPct val="90000"/>
            </a:lnSpc>
            <a:spcBef>
              <a:spcPct val="0"/>
            </a:spcBef>
            <a:spcAft>
              <a:spcPct val="35000"/>
            </a:spcAft>
            <a:buNone/>
          </a:pPr>
          <a:r>
            <a:rPr lang="en-US" sz="2000" b="1" kern="1200" dirty="0">
              <a:latin typeface="Calibri" panose="020F0502020204030204" pitchFamily="34" charset="0"/>
              <a:cs typeface="Calibri" panose="020F0502020204030204" pitchFamily="34" charset="0"/>
            </a:rPr>
            <a:t>Schedule</a:t>
          </a:r>
        </a:p>
      </dsp:txBody>
      <dsp:txXfrm>
        <a:off x="9301528" y="668715"/>
        <a:ext cx="2215209" cy="664562"/>
      </dsp:txXfrm>
    </dsp:sp>
    <dsp:sp modelId="{2AF1E4F4-CCF1-444D-874E-8760CCAC921E}">
      <dsp:nvSpPr>
        <dsp:cNvPr id="0" name=""/>
        <dsp:cNvSpPr/>
      </dsp:nvSpPr>
      <dsp:spPr>
        <a:xfrm>
          <a:off x="9301528" y="1333278"/>
          <a:ext cx="2215209" cy="4216405"/>
        </a:xfrm>
        <a:prstGeom prst="rect">
          <a:avLst/>
        </a:prstGeom>
        <a:solidFill>
          <a:schemeClr val="accent2">
            <a:lumMod val="20000"/>
            <a:lumOff val="80000"/>
            <a:alpha val="90000"/>
          </a:schemeClr>
        </a:solidFill>
        <a:ln w="19050" cap="rnd" cmpd="sng" algn="ctr">
          <a:solidFill>
            <a:schemeClr val="accent2">
              <a:tint val="40000"/>
              <a:alpha val="90000"/>
              <a:hueOff val="-4091839"/>
              <a:satOff val="45107"/>
              <a:lumOff val="4296"/>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18814" tIns="218814" rIns="218814" bIns="218814" numCol="1" spcCol="1270" anchor="t" anchorCtr="0">
          <a:noAutofit/>
        </a:bodyPr>
        <a:lstStyle/>
        <a:p>
          <a:pPr marL="0" lvl="0" indent="0" algn="l" defTabSz="800100">
            <a:lnSpc>
              <a:spcPct val="90000"/>
            </a:lnSpc>
            <a:spcBef>
              <a:spcPct val="0"/>
            </a:spcBef>
            <a:spcAft>
              <a:spcPct val="35000"/>
            </a:spcAft>
            <a:buNone/>
          </a:pPr>
          <a:r>
            <a:rPr lang="en-US" sz="1800" b="1" i="0" kern="1200" dirty="0">
              <a:latin typeface="Arial" panose="020B0604020202020204" pitchFamily="34" charset="0"/>
              <a:cs typeface="Arial" panose="020B0604020202020204" pitchFamily="34" charset="0"/>
            </a:rPr>
            <a:t>Schedule times for the following:</a:t>
          </a:r>
        </a:p>
        <a:p>
          <a:pPr marL="171450" lvl="1" indent="-171450" algn="l" defTabSz="800100">
            <a:lnSpc>
              <a:spcPct val="90000"/>
            </a:lnSpc>
            <a:spcBef>
              <a:spcPct val="0"/>
            </a:spcBef>
            <a:spcAft>
              <a:spcPct val="15000"/>
            </a:spcAft>
            <a:buChar char="•"/>
          </a:pPr>
          <a:r>
            <a:rPr lang="en-US" sz="1800" b="1" i="0" kern="1200">
              <a:latin typeface="Arial" panose="020B0604020202020204" pitchFamily="34" charset="0"/>
              <a:cs typeface="Arial" panose="020B0604020202020204" pitchFamily="34" charset="0"/>
            </a:rPr>
            <a:t>Meeting with the PI</a:t>
          </a:r>
        </a:p>
        <a:p>
          <a:pPr marL="171450" lvl="1" indent="-171450" algn="l" defTabSz="800100">
            <a:lnSpc>
              <a:spcPct val="90000"/>
            </a:lnSpc>
            <a:spcBef>
              <a:spcPct val="0"/>
            </a:spcBef>
            <a:spcAft>
              <a:spcPct val="15000"/>
            </a:spcAft>
            <a:buChar char="•"/>
          </a:pPr>
          <a:r>
            <a:rPr lang="en-US" sz="1800" b="1" i="0" kern="1200">
              <a:latin typeface="Arial" panose="020B0604020202020204" pitchFamily="34" charset="0"/>
              <a:cs typeface="Arial" panose="020B0604020202020204" pitchFamily="34" charset="0"/>
            </a:rPr>
            <a:t>Visit to the pharmacy and with the pharmacist if IP is stored there</a:t>
          </a:r>
        </a:p>
        <a:p>
          <a:pPr marL="171450" lvl="1" indent="-171450" algn="l" defTabSz="800100">
            <a:lnSpc>
              <a:spcPct val="90000"/>
            </a:lnSpc>
            <a:spcBef>
              <a:spcPct val="0"/>
            </a:spcBef>
            <a:spcAft>
              <a:spcPct val="15000"/>
            </a:spcAft>
            <a:buChar char="•"/>
          </a:pPr>
          <a:r>
            <a:rPr lang="en-US" sz="1800" b="1" i="0" kern="1200">
              <a:latin typeface="Arial" panose="020B0604020202020204" pitchFamily="34" charset="0"/>
              <a:cs typeface="Arial" panose="020B0604020202020204" pitchFamily="34" charset="0"/>
            </a:rPr>
            <a:t>Tour of any facilities if requested by the monitor</a:t>
          </a:r>
        </a:p>
      </dsp:txBody>
      <dsp:txXfrm>
        <a:off x="9301528" y="1333278"/>
        <a:ext cx="2215209" cy="4216405"/>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E320F90-AC19-481E-9D4C-951A242F22E8}">
      <dsp:nvSpPr>
        <dsp:cNvPr id="0" name=""/>
        <dsp:cNvSpPr/>
      </dsp:nvSpPr>
      <dsp:spPr>
        <a:xfrm>
          <a:off x="692458" y="31882"/>
          <a:ext cx="802054" cy="802054"/>
        </a:xfrm>
        <a:prstGeom prst="ellipse">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7998B661-89FF-4FB9-824C-AEB9E9FC643B}">
      <dsp:nvSpPr>
        <dsp:cNvPr id="0" name=""/>
        <dsp:cNvSpPr/>
      </dsp:nvSpPr>
      <dsp:spPr>
        <a:xfrm>
          <a:off x="863388" y="202812"/>
          <a:ext cx="460195" cy="460195"/>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09177098-F71C-4452-BA8D-18E52F25C0D0}">
      <dsp:nvSpPr>
        <dsp:cNvPr id="0" name=""/>
        <dsp:cNvSpPr/>
      </dsp:nvSpPr>
      <dsp:spPr>
        <a:xfrm>
          <a:off x="436064" y="1083757"/>
          <a:ext cx="1314843" cy="144632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711200">
            <a:lnSpc>
              <a:spcPct val="90000"/>
            </a:lnSpc>
            <a:spcBef>
              <a:spcPct val="0"/>
            </a:spcBef>
            <a:spcAft>
              <a:spcPct val="35000"/>
            </a:spcAft>
            <a:buNone/>
            <a:defRPr cap="all"/>
          </a:pPr>
          <a:r>
            <a:rPr lang="en-US" sz="1600" b="1" i="0" kern="1200" dirty="0">
              <a:latin typeface="Arial" panose="020B0604020202020204" pitchFamily="34" charset="0"/>
              <a:cs typeface="Arial" panose="020B0604020202020204" pitchFamily="34" charset="0"/>
            </a:rPr>
            <a:t>Conduct/</a:t>
          </a:r>
        </a:p>
        <a:p>
          <a:pPr marL="0" lvl="0" indent="0" algn="ctr" defTabSz="711200">
            <a:lnSpc>
              <a:spcPct val="90000"/>
            </a:lnSpc>
            <a:spcBef>
              <a:spcPct val="0"/>
            </a:spcBef>
            <a:spcAft>
              <a:spcPct val="35000"/>
            </a:spcAft>
            <a:buNone/>
            <a:defRPr cap="all"/>
          </a:pPr>
          <a:r>
            <a:rPr lang="en-US" sz="1600" b="1" i="0" kern="1200" dirty="0">
              <a:latin typeface="Arial" panose="020B0604020202020204" pitchFamily="34" charset="0"/>
              <a:cs typeface="Arial" panose="020B0604020202020204" pitchFamily="34" charset="0"/>
            </a:rPr>
            <a:t>Document knowing someone will be reviewing and will understand what has occurred</a:t>
          </a:r>
        </a:p>
      </dsp:txBody>
      <dsp:txXfrm>
        <a:off x="436064" y="1083757"/>
        <a:ext cx="1314843" cy="1446328"/>
      </dsp:txXfrm>
    </dsp:sp>
    <dsp:sp modelId="{82A5765B-EA3B-4309-86CD-15140BA22A38}">
      <dsp:nvSpPr>
        <dsp:cNvPr id="0" name=""/>
        <dsp:cNvSpPr/>
      </dsp:nvSpPr>
      <dsp:spPr>
        <a:xfrm>
          <a:off x="2237400" y="31882"/>
          <a:ext cx="802054" cy="802054"/>
        </a:xfrm>
        <a:prstGeom prst="ellipse">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B04522A7-D3BD-4B58-AB43-F08FE071B456}">
      <dsp:nvSpPr>
        <dsp:cNvPr id="0" name=""/>
        <dsp:cNvSpPr/>
      </dsp:nvSpPr>
      <dsp:spPr>
        <a:xfrm>
          <a:off x="2408329" y="202812"/>
          <a:ext cx="460195" cy="460195"/>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EDF0E35F-DA92-4D8C-ABDD-88BB804A4F63}">
      <dsp:nvSpPr>
        <dsp:cNvPr id="0" name=""/>
        <dsp:cNvSpPr/>
      </dsp:nvSpPr>
      <dsp:spPr>
        <a:xfrm>
          <a:off x="1981005" y="1083757"/>
          <a:ext cx="1314843" cy="144632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711200">
            <a:lnSpc>
              <a:spcPct val="90000"/>
            </a:lnSpc>
            <a:spcBef>
              <a:spcPct val="0"/>
            </a:spcBef>
            <a:spcAft>
              <a:spcPct val="35000"/>
            </a:spcAft>
            <a:buNone/>
            <a:defRPr cap="all"/>
          </a:pPr>
          <a:r>
            <a:rPr lang="en-US" sz="1600" b="1" i="0" kern="1200">
              <a:latin typeface="Arial" panose="020B0604020202020204" pitchFamily="34" charset="0"/>
              <a:cs typeface="Arial" panose="020B0604020202020204" pitchFamily="34" charset="0"/>
            </a:rPr>
            <a:t>Prepare for the Visit</a:t>
          </a:r>
        </a:p>
      </dsp:txBody>
      <dsp:txXfrm>
        <a:off x="1981005" y="1083757"/>
        <a:ext cx="1314843" cy="1446328"/>
      </dsp:txXfrm>
    </dsp:sp>
    <dsp:sp modelId="{CDDB679C-60B4-4817-A78D-EDEB8411F381}">
      <dsp:nvSpPr>
        <dsp:cNvPr id="0" name=""/>
        <dsp:cNvSpPr/>
      </dsp:nvSpPr>
      <dsp:spPr>
        <a:xfrm>
          <a:off x="3782341" y="31882"/>
          <a:ext cx="802054" cy="802054"/>
        </a:xfrm>
        <a:prstGeom prst="ellipse">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7EE160E-632A-4B2B-AFDC-4CD2736C911E}">
      <dsp:nvSpPr>
        <dsp:cNvPr id="0" name=""/>
        <dsp:cNvSpPr/>
      </dsp:nvSpPr>
      <dsp:spPr>
        <a:xfrm>
          <a:off x="3953271" y="202812"/>
          <a:ext cx="460195" cy="460195"/>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EE19DD49-1551-4B6D-B836-BAE5D1BA78E2}">
      <dsp:nvSpPr>
        <dsp:cNvPr id="0" name=""/>
        <dsp:cNvSpPr/>
      </dsp:nvSpPr>
      <dsp:spPr>
        <a:xfrm>
          <a:off x="3525946" y="1083757"/>
          <a:ext cx="1314843" cy="144632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711200">
            <a:lnSpc>
              <a:spcPct val="90000"/>
            </a:lnSpc>
            <a:spcBef>
              <a:spcPct val="0"/>
            </a:spcBef>
            <a:spcAft>
              <a:spcPct val="35000"/>
            </a:spcAft>
            <a:buNone/>
            <a:defRPr cap="all"/>
          </a:pPr>
          <a:r>
            <a:rPr lang="en-US" sz="1600" b="1" i="0" kern="1200">
              <a:latin typeface="Arial" panose="020B0604020202020204" pitchFamily="34" charset="0"/>
              <a:cs typeface="Arial" panose="020B0604020202020204" pitchFamily="34" charset="0"/>
            </a:rPr>
            <a:t>Keep up to date, enter data in a timely manner</a:t>
          </a:r>
        </a:p>
      </dsp:txBody>
      <dsp:txXfrm>
        <a:off x="3525946" y="1083757"/>
        <a:ext cx="1314843" cy="1446328"/>
      </dsp:txXfrm>
    </dsp:sp>
    <dsp:sp modelId="{9D2314C1-5CBF-4AFB-9A68-F38715AB0CCE}">
      <dsp:nvSpPr>
        <dsp:cNvPr id="0" name=""/>
        <dsp:cNvSpPr/>
      </dsp:nvSpPr>
      <dsp:spPr>
        <a:xfrm>
          <a:off x="5668471" y="3114"/>
          <a:ext cx="802054" cy="802054"/>
        </a:xfrm>
        <a:prstGeom prst="ellipse">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A89527D1-CBF2-47AE-822E-5BADB0A43657}">
      <dsp:nvSpPr>
        <dsp:cNvPr id="0" name=""/>
        <dsp:cNvSpPr/>
      </dsp:nvSpPr>
      <dsp:spPr>
        <a:xfrm>
          <a:off x="5839401" y="174044"/>
          <a:ext cx="460195" cy="460195"/>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33E64437-1CE3-4D27-8D8D-7B784E4E4760}">
      <dsp:nvSpPr>
        <dsp:cNvPr id="0" name=""/>
        <dsp:cNvSpPr/>
      </dsp:nvSpPr>
      <dsp:spPr>
        <a:xfrm>
          <a:off x="5005474" y="1057087"/>
          <a:ext cx="1997221" cy="156139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711200">
            <a:lnSpc>
              <a:spcPct val="90000"/>
            </a:lnSpc>
            <a:spcBef>
              <a:spcPct val="0"/>
            </a:spcBef>
            <a:spcAft>
              <a:spcPct val="35000"/>
            </a:spcAft>
            <a:buNone/>
            <a:defRPr cap="all"/>
          </a:pPr>
          <a:r>
            <a:rPr lang="en-US" sz="1600" b="1" i="0" kern="1200" dirty="0">
              <a:latin typeface="Arial" panose="020B0604020202020204" pitchFamily="34" charset="0"/>
              <a:cs typeface="Arial" panose="020B0604020202020204" pitchFamily="34" charset="0"/>
            </a:rPr>
            <a:t>Demonstrate flexibility in scheduling dates when possible</a:t>
          </a:r>
        </a:p>
      </dsp:txBody>
      <dsp:txXfrm>
        <a:off x="5005474" y="1057087"/>
        <a:ext cx="1997221" cy="1561397"/>
      </dsp:txXfrm>
    </dsp:sp>
    <dsp:sp modelId="{D12E7D29-C52A-4254-BD86-83CC6DF89D0F}">
      <dsp:nvSpPr>
        <dsp:cNvPr id="0" name=""/>
        <dsp:cNvSpPr/>
      </dsp:nvSpPr>
      <dsp:spPr>
        <a:xfrm>
          <a:off x="7742092" y="31882"/>
          <a:ext cx="802054" cy="802054"/>
        </a:xfrm>
        <a:prstGeom prst="ellipse">
          <a:avLst/>
        </a:prstGeom>
        <a:solidFill>
          <a:schemeClr val="accent6">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CB6EC6CA-1776-40A0-9EE6-0FADED0308FB}">
      <dsp:nvSpPr>
        <dsp:cNvPr id="0" name=""/>
        <dsp:cNvSpPr/>
      </dsp:nvSpPr>
      <dsp:spPr>
        <a:xfrm>
          <a:off x="7913021" y="202812"/>
          <a:ext cx="460195" cy="460195"/>
        </a:xfrm>
        <a:prstGeom prst="rect">
          <a:avLst/>
        </a:prstGeom>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03F3ADBE-FEB3-4EA4-8752-1B7EF17860AC}">
      <dsp:nvSpPr>
        <dsp:cNvPr id="0" name=""/>
        <dsp:cNvSpPr/>
      </dsp:nvSpPr>
      <dsp:spPr>
        <a:xfrm>
          <a:off x="7298207" y="1083757"/>
          <a:ext cx="1689824" cy="144632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711200">
            <a:lnSpc>
              <a:spcPct val="90000"/>
            </a:lnSpc>
            <a:spcBef>
              <a:spcPct val="0"/>
            </a:spcBef>
            <a:spcAft>
              <a:spcPct val="35000"/>
            </a:spcAft>
            <a:buNone/>
            <a:defRPr cap="all"/>
          </a:pPr>
          <a:r>
            <a:rPr lang="en-US" sz="1600" b="1" i="0" kern="1200" dirty="0">
              <a:latin typeface="Arial" panose="020B0604020202020204" pitchFamily="34" charset="0"/>
              <a:cs typeface="Arial" panose="020B0604020202020204" pitchFamily="34" charset="0"/>
            </a:rPr>
            <a:t>Communicate with the Site Staff/Monitor</a:t>
          </a:r>
        </a:p>
      </dsp:txBody>
      <dsp:txXfrm>
        <a:off x="7298207" y="1083757"/>
        <a:ext cx="1689824" cy="1446328"/>
      </dsp:txXfrm>
    </dsp:sp>
    <dsp:sp modelId="{B4978B0F-A89C-4B19-9197-DAA5EC4C3FE0}">
      <dsp:nvSpPr>
        <dsp:cNvPr id="0" name=""/>
        <dsp:cNvSpPr/>
      </dsp:nvSpPr>
      <dsp:spPr>
        <a:xfrm>
          <a:off x="9474523" y="31882"/>
          <a:ext cx="802054" cy="802054"/>
        </a:xfrm>
        <a:prstGeom prst="ellipse">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DC2ADE33-BC84-4807-A0F5-CAA1A246C55F}">
      <dsp:nvSpPr>
        <dsp:cNvPr id="0" name=""/>
        <dsp:cNvSpPr/>
      </dsp:nvSpPr>
      <dsp:spPr>
        <a:xfrm>
          <a:off x="9645453" y="202812"/>
          <a:ext cx="460195" cy="460195"/>
        </a:xfrm>
        <a:prstGeom prst="rect">
          <a:avLst/>
        </a:prstGeom>
        <a:blipFill>
          <a:blip xmlns:r="http://schemas.openxmlformats.org/officeDocument/2006/relationships"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a:blip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DFD74D3E-C789-4ECB-A13B-B5760BE56326}">
      <dsp:nvSpPr>
        <dsp:cNvPr id="0" name=""/>
        <dsp:cNvSpPr/>
      </dsp:nvSpPr>
      <dsp:spPr>
        <a:xfrm>
          <a:off x="9218129" y="1083757"/>
          <a:ext cx="1314843" cy="144632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711200">
            <a:lnSpc>
              <a:spcPct val="90000"/>
            </a:lnSpc>
            <a:spcBef>
              <a:spcPct val="0"/>
            </a:spcBef>
            <a:spcAft>
              <a:spcPct val="35000"/>
            </a:spcAft>
            <a:buNone/>
            <a:defRPr cap="all"/>
          </a:pPr>
          <a:r>
            <a:rPr lang="en-US" sz="1600" b="1" i="0" kern="1200">
              <a:latin typeface="Arial" panose="020B0604020202020204" pitchFamily="34" charset="0"/>
              <a:cs typeface="Arial" panose="020B0604020202020204" pitchFamily="34" charset="0"/>
            </a:rPr>
            <a:t>Complete action items from previous monitoring visits as soon as possible</a:t>
          </a:r>
        </a:p>
      </dsp:txBody>
      <dsp:txXfrm>
        <a:off x="9218129" y="1083757"/>
        <a:ext cx="1314843" cy="1446328"/>
      </dsp:txXfrm>
    </dsp:sp>
    <dsp:sp modelId="{BC24BC6C-18AF-4833-9BC6-4BDB84831B93}">
      <dsp:nvSpPr>
        <dsp:cNvPr id="0" name=""/>
        <dsp:cNvSpPr/>
      </dsp:nvSpPr>
      <dsp:spPr>
        <a:xfrm>
          <a:off x="5083491" y="2887563"/>
          <a:ext cx="802054" cy="802054"/>
        </a:xfrm>
        <a:prstGeom prst="ellipse">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C77BCF2E-3954-4DC5-A92B-B4147A89113D}">
      <dsp:nvSpPr>
        <dsp:cNvPr id="0" name=""/>
        <dsp:cNvSpPr/>
      </dsp:nvSpPr>
      <dsp:spPr>
        <a:xfrm>
          <a:off x="5254420" y="3058493"/>
          <a:ext cx="460195" cy="460195"/>
        </a:xfrm>
        <a:prstGeom prst="rect">
          <a:avLst/>
        </a:prstGeom>
        <a:blipFill>
          <a:blip xmlns:r="http://schemas.openxmlformats.org/officeDocument/2006/relationships"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a:blip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BCAF15D0-A134-479A-B8E6-2192EE76BDE5}">
      <dsp:nvSpPr>
        <dsp:cNvPr id="0" name=""/>
        <dsp:cNvSpPr/>
      </dsp:nvSpPr>
      <dsp:spPr>
        <a:xfrm>
          <a:off x="4665410" y="3939438"/>
          <a:ext cx="1638216" cy="144632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711200">
            <a:lnSpc>
              <a:spcPct val="90000"/>
            </a:lnSpc>
            <a:spcBef>
              <a:spcPct val="0"/>
            </a:spcBef>
            <a:spcAft>
              <a:spcPct val="35000"/>
            </a:spcAft>
            <a:buNone/>
            <a:defRPr cap="all"/>
          </a:pPr>
          <a:r>
            <a:rPr lang="en-US" sz="1600" b="1" i="0" kern="1200" dirty="0">
              <a:latin typeface="Arial" panose="020B0604020202020204" pitchFamily="34" charset="0"/>
              <a:cs typeface="Arial" panose="020B0604020202020204" pitchFamily="34" charset="0"/>
            </a:rPr>
            <a:t>Answer queries in a timely fashion, preferably within 24 hours</a:t>
          </a:r>
        </a:p>
      </dsp:txBody>
      <dsp:txXfrm>
        <a:off x="4665410" y="3939438"/>
        <a:ext cx="1638216" cy="1446328"/>
      </dsp:txXfrm>
    </dsp:sp>
  </dsp:spTree>
</dsp:drawing>
</file>

<file path=ppt/diagrams/layout1.xml><?xml version="1.0" encoding="utf-8"?>
<dgm:layoutDef xmlns:dgm="http://schemas.openxmlformats.org/drawingml/2006/diagram" xmlns:a="http://schemas.openxmlformats.org/drawingml/2006/main" uniqueId="urn:microsoft.com/office/officeart/2018/5/layout/IconCircleLabelList">
  <dgm:title val="Icon Circle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4"/>
          <dgm:constr type="h" for="des" forName="compNode" op="equ"/>
          <dgm:constr type="h" for="des" forName="textRect" op="equ"/>
        </dgm:constrLst>
      </dgm:if>
      <dgm:if name="Name5" axis="ch" ptType="node" func="cnt" op="lte" val="3">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0"/>
          <dgm:constr type="h" for="des" forName="compNode" op="equ"/>
          <dgm:constr type="h" for="des" forName="textRect" op="equ"/>
        </dgm:constrLst>
      </dgm:if>
      <dgm:if name="Name6"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2"/>
          <dgm:constr type="h" for="des" forName="compNode" op="equ"/>
          <dgm:constr type="h" for="des" forName="textRect" op="equ"/>
        </dgm:constrLst>
      </dgm:if>
      <dgm:else name="Name7">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8" axis="ch" ptType="node">
      <dgm:layoutNode name="compNode">
        <dgm:alg type="composite"/>
        <dgm:shape xmlns:r="http://schemas.openxmlformats.org/officeDocument/2006/relationships" r:blip="">
          <dgm:adjLst/>
        </dgm:shape>
        <dgm:presOf axis="self"/>
        <dgm:constrLst>
          <dgm:constr type="w" for="ch" forName="iconBgRect" refType="w" fact="0.61"/>
          <dgm:constr type="h" for="ch" forName="iconBgRect" refType="w" refFor="ch" refForName="iconBgRect"/>
          <dgm:constr type="t" for="ch" forName="iconBgRect"/>
          <dgm:constr type="ctrX" for="ch" forName="iconBgRect" refType="w" fact="0.5"/>
          <dgm:constr type="w" for="ch" forName="iconRect" refType="w" fact="0.35"/>
          <dgm:constr type="h" for="ch" forName="iconRect" refType="w" refFor="ch" refForName="iconRect"/>
          <dgm:constr type="ctrX" for="ch" forName="iconRect" refType="ctrX" refFor="ch" refForName="iconBgRect"/>
          <dgm:constr type="ctrY" for="ch" forName="iconRect" refType="ctrY" refFor="ch" refForName="iconBgRect"/>
          <dgm:constr type="h" for="ch" forName="spaceRect" refType="w" fact="0.19"/>
          <dgm:constr type="w" for="ch" forName="spaceRect" refType="w"/>
          <dgm:constr type="l" for="ch" forName="spaceRect"/>
          <dgm:constr type="t" for="ch" forName="spaceRect" refType="b" refFor="ch" refForName="iconBg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BgRect" styleLbl="bgShp">
          <dgm:alg type="sp"/>
          <dgm:shape xmlns:r="http://schemas.openxmlformats.org/officeDocument/2006/relationships" type="ellipse" r:blip="">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9"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cap="all"/>
        </a:lvl1pPr>
      </dgm1612:lstStyle>
    </a:ext>
  </dgm:extLst>
</dgm:layoutDef>
</file>

<file path=ppt/diagrams/layout10.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1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12.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13.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14.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15.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6.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7.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18.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9.xml><?xml version="1.0" encoding="utf-8"?>
<dgm:layoutDef xmlns:dgm="http://schemas.openxmlformats.org/drawingml/2006/diagram" xmlns:a="http://schemas.openxmlformats.org/drawingml/2006/main" uniqueId="urn:microsoft.com/office/officeart/2016/7/layout/VerticalDownArrowProcess">
  <dgm:title val="Vertical Down Arrow Process"/>
  <dgm:desc val="Use to show a progression; a timeline; sequential steps in a task, process, or workflow; or to emphasize movement or direction. Level 1 text appears inside an arrow shape while Level 2 text appears below the arrow shapes."/>
  <dgm:catLst>
    <dgm:cat type="process" pri="5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Lst>
      <dgm:cxnLst>
        <dgm:cxn modelId="4" srcId="0" destId="1" srcOrd="0" destOrd="0"/>
        <dgm:cxn modelId="5" srcId="0" destId="2" srcOrd="1" destOrd="0"/>
        <dgm:cxn modelId="6" srcId="0" destId="3" srcOrd="2" destOrd="0"/>
        <dgm:cxn modelId="13" srcId="1" destId="11" srcOrd="0" destOrd="0"/>
        <dgm:cxn modelId="23" srcId="2" destId="21" srcOrd="0" destOrd="0"/>
        <dgm:cxn modelId="33" srcId="3" destId="3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36"/>
      <dgm:constr type="primFontSz" for="des" forName="parentTextArrow" refType="primFontSz" refFor="des" refForName="parentTextBox" op="equ"/>
      <dgm:constr type="primFontSz" for="des" forName="descendantArrow" val="24"/>
      <dgm:constr type="primFontSz" for="des" forName="descendantArrow" refType="primFontSz" refFor="des" refForName="parentTextArrow" op="lte"/>
      <dgm:constr type="primFontSz" for="des" forName="descendantBox" refType="primFontSz" refFor="des" refForName="parentTextArrow" op="lte"/>
      <dgm:constr type="primFontSz" for="des" forName="descendantBox" refType="primFontSz" refFor="des" refForName="parentTextBox" op="lte"/>
      <dgm:constr type="primFontSz" for="des" forName="descendantArrow" refType="primFontSz" refFor="des" refForName="parentTextBox" op="lte"/>
      <dgm:constr type="primFontSz" for="des" forName="descendantBox" refType="primFontSz" refFor="des" refForName="descendan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onstrLst>
              <dgm:constr type="w" for="ch" forName="parentTextBox" refType="w" fact="0.25"/>
              <dgm:constr type="h" for="ch" forName="parentTextBox" refType="h"/>
              <dgm:constr type="t" for="ch" forName="parentTextBox"/>
              <dgm:constr type="w" for="ch" forName="descendantBox" refType="w" fact="0.75"/>
              <dgm:constr type="l" for="ch" forName="descendantBox" refType="w" fact="0.25"/>
              <dgm:constr type="b" for="ch" forName="descendantBox" refType="h"/>
              <dgm:constr type="h" for="ch" forName="descendantBox" refType="h"/>
            </dgm:constrLst>
            <dgm:ruleLst/>
            <dgm:layoutNode name="parentTextBox" styleLbl="alignNode1">
              <dgm:alg type="tx"/>
              <dgm:shape xmlns:r="http://schemas.openxmlformats.org/officeDocument/2006/relationships" type="rect" r:blip="">
                <dgm:adjLst/>
              </dgm:shape>
              <dgm:presOf axis="self"/>
              <dgm:constrLst>
                <dgm:constr type="primFontSz" refType="h" op="lte" fact="0.5"/>
                <dgm:constr type="lMarg" refType="w" fact="0.2016"/>
                <dgm:constr type="rMarg" refType="w" fact="0.2016"/>
              </dgm:constrLst>
              <dgm:ruleLst>
                <dgm:rule type="primFontSz" val="13" fact="NaN" max="NaN"/>
              </dgm:ruleLst>
            </dgm:layoutNode>
            <dgm:layoutNode name="descendantBox" styleLbl="bgAccFollowNode1">
              <dgm:alg type="tx">
                <dgm:param type="stBulletLvl" val="0"/>
                <dgm:param type="parTxLTRAlign" val="l"/>
              </dgm:alg>
              <dgm:shape xmlns:r="http://schemas.openxmlformats.org/officeDocument/2006/relationships" type="rect" r:blip="">
                <dgm:adjLst/>
              </dgm:shape>
              <dgm:presOf/>
              <dgm:constrLst>
                <dgm:constr type="tMarg" refType="primFontSz"/>
                <dgm:constr type="bMarg" refType="primFontSz"/>
                <dgm:constr type="lMarg" refType="w" fact="0.0575"/>
                <dgm:constr type="rMarg" refType="w" fact="0.0575"/>
              </dgm:constrLst>
              <dgm:presOf axis="des" ptType="node"/>
              <dgm:ruleLst>
                <dgm:rule type="primFontSz" val="11" fact="NaN" max="NaN"/>
              </dgm:ruleLst>
            </dgm:layoutNode>
          </dgm:layoutNode>
        </dgm:if>
        <dgm:else name="Name17">
          <dgm:layoutNode name="arrowAndChildren">
            <dgm:alg type="composite"/>
            <dgm:shape xmlns:r="http://schemas.openxmlformats.org/officeDocument/2006/relationships" r:blip="">
              <dgm:adjLst/>
            </dgm:shape>
            <dgm:presOf/>
            <dgm:constrLst>
              <dgm:constr type="w" for="ch" forName="parentTextArrow" refType="w" fact="0.25"/>
              <dgm:constr type="t" for="ch" forName="parentTextArrow"/>
              <dgm:constr type="h" for="ch" forName="parentTextArrow" refType="h" fact="0.65"/>
              <dgm:constr type="w" for="ch" forName="arrow" refType="w" fact="0.25"/>
              <dgm:constr type="h" for="ch" forName="arrow" refType="h"/>
              <dgm:constr type="l" for="ch" forName="descendantArrow" refType="w" fact="0.25"/>
              <dgm:constr type="w" for="ch" forName="descendantArrow" refType="w" fact="0.75"/>
              <dgm:constr type="b" for="ch" forName="descendantArrow" refType="h" fact="0.65"/>
              <dgm:constr type="h" for="ch" forName="descendantArrow" refType="h" fact="0.65"/>
            </dgm:constrLst>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constr type="primFontSz" refType="h" op="lte" fact="0.5"/>
                <dgm:constr type="lMarg" refType="w" fact="0.2016"/>
                <dgm:constr type="rMarg" refType="w" fact="0.2016"/>
              </dgm:constrLst>
              <dgm:ruleLst>
                <dgm:rule type="primFontSz" val="13" fact="NaN" max="NaN"/>
              </dgm:ruleLst>
            </dgm:layoutNode>
            <dgm:layoutNode name="arrow" styleLbl="alignNode1">
              <dgm:alg type="sp"/>
              <dgm:shape xmlns:r="http://schemas.openxmlformats.org/officeDocument/2006/relationships" rot="180" type="upArrowCallout" r:blip="">
                <dgm:adjLst>
                  <dgm:adj idx="1" val="0.05"/>
                  <dgm:adj idx="2" val="0.1"/>
                  <dgm:adj idx="3" val="0.15"/>
                </dgm:adjLst>
              </dgm:shape>
              <dgm:presOf axis="self"/>
              <dgm:constrLst/>
              <dgm:ruleLst/>
            </dgm:layoutNode>
            <dgm:layoutNode name="descendantArrow" styleLbl="bgAccFollowNode1">
              <dgm:alg type="tx">
                <dgm:param type="stBulletLvl" val="0"/>
                <dgm:param type="parTxLTRAlign" val="l"/>
              </dgm:alg>
              <dgm:shape xmlns:r="http://schemas.openxmlformats.org/officeDocument/2006/relationships" type="rect" r:blip="">
                <dgm:adjLst/>
              </dgm:shape>
              <dgm:presOf axis="des" ptType="node"/>
              <dgm:constrLst>
                <dgm:constr type="tMarg" refType="primFontSz"/>
                <dgm:constr type="bMarg" refType="primFontSz"/>
                <dgm:constr type="lMarg" refType="w" fact="0.0575"/>
                <dgm:constr type="rMarg" refType="w" fact="0.0575"/>
              </dgm:constrLst>
              <dgm:ruleLst>
                <dgm:rule type="primFontSz" val="11" fact="NaN" max="NaN"/>
              </dgm:ruleLst>
            </dgm:layoutNod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18/5/layout/IconCircleLabelList">
  <dgm:title val="Icon Circle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4"/>
          <dgm:constr type="h" for="des" forName="compNode" op="equ"/>
          <dgm:constr type="h" for="des" forName="textRect" op="equ"/>
        </dgm:constrLst>
      </dgm:if>
      <dgm:if name="Name5" axis="ch" ptType="node" func="cnt" op="lte" val="3">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0"/>
          <dgm:constr type="h" for="des" forName="compNode" op="equ"/>
          <dgm:constr type="h" for="des" forName="textRect" op="equ"/>
        </dgm:constrLst>
      </dgm:if>
      <dgm:if name="Name6"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2"/>
          <dgm:constr type="h" for="des" forName="compNode" op="equ"/>
          <dgm:constr type="h" for="des" forName="textRect" op="equ"/>
        </dgm:constrLst>
      </dgm:if>
      <dgm:else name="Name7">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8" axis="ch" ptType="node">
      <dgm:layoutNode name="compNode">
        <dgm:alg type="composite"/>
        <dgm:shape xmlns:r="http://schemas.openxmlformats.org/officeDocument/2006/relationships" r:blip="">
          <dgm:adjLst/>
        </dgm:shape>
        <dgm:presOf axis="self"/>
        <dgm:constrLst>
          <dgm:constr type="w" for="ch" forName="iconBgRect" refType="w" fact="0.61"/>
          <dgm:constr type="h" for="ch" forName="iconBgRect" refType="w" refFor="ch" refForName="iconBgRect"/>
          <dgm:constr type="t" for="ch" forName="iconBgRect"/>
          <dgm:constr type="ctrX" for="ch" forName="iconBgRect" refType="w" fact="0.5"/>
          <dgm:constr type="w" for="ch" forName="iconRect" refType="w" fact="0.35"/>
          <dgm:constr type="h" for="ch" forName="iconRect" refType="w" refFor="ch" refForName="iconRect"/>
          <dgm:constr type="ctrX" for="ch" forName="iconRect" refType="ctrX" refFor="ch" refForName="iconBgRect"/>
          <dgm:constr type="ctrY" for="ch" forName="iconRect" refType="ctrY" refFor="ch" refForName="iconBgRect"/>
          <dgm:constr type="h" for="ch" forName="spaceRect" refType="w" fact="0.19"/>
          <dgm:constr type="w" for="ch" forName="spaceRect" refType="w"/>
          <dgm:constr type="l" for="ch" forName="spaceRect"/>
          <dgm:constr type="t" for="ch" forName="spaceRect" refType="b" refFor="ch" refForName="iconBg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BgRect" styleLbl="bgShp">
          <dgm:alg type="sp"/>
          <dgm:shape xmlns:r="http://schemas.openxmlformats.org/officeDocument/2006/relationships" type="ellipse" r:blip="">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9"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cap="all"/>
        </a:lvl1pPr>
      </dgm1612:lstStyle>
    </a:ext>
  </dgm:extLst>
</dgm:layoutDef>
</file>

<file path=ppt/diagrams/layout20.xml><?xml version="1.0" encoding="utf-8"?>
<dgm:layoutDef xmlns:dgm="http://schemas.openxmlformats.org/drawingml/2006/diagram" xmlns:a="http://schemas.openxmlformats.org/drawingml/2006/main" uniqueId="urn:microsoft.com/office/officeart/2016/7/layout/RepeatingBendingProcessNew">
  <dgm:title val="Repeating Bending Process New"/>
  <dgm:desc val=""/>
  <dgm:catLst>
    <dgm:cat type="process" pri="5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axis="self" func="var" arg="dir" op="equ" val="norm">
        <dgm:alg type="snake">
          <dgm:param type="grDir" val="tL"/>
          <dgm:param type="flowDir" val="row"/>
          <dgm:param type="contDir" val="sameDir"/>
          <dgm:param type="bkpt" val="endCnv"/>
        </dgm:alg>
      </dgm:if>
      <dgm:else name="Name3">
        <dgm:alg type="snake">
          <dgm:param type="grDir" val="tR"/>
          <dgm:param type="flowDir" val="row"/>
          <dgm:param type="contDir" val="same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23"/>
      <dgm:constr type="sp" refType="w" refFor="ch" refForName="sibTrans" op="equ"/>
      <dgm:constr type="userB" for="des" forName="connectorText" refType="sp"/>
      <dgm:constr type="primFontSz" for="ch" ptType="node" op="equ" val="65"/>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ect" r:blip="">
          <dgm:adjLst/>
        </dgm:shape>
        <dgm:presOf axis="desOrSelf" ptType="node"/>
        <dgm:constrLst>
          <dgm:constr type="h" refType="w" fact="0.6"/>
          <dgm:constr type="tMarg" refType="h" fact="0.243"/>
          <dgm:constr type="bMarg" refType="h" fact="0.243"/>
          <dgm:constr type="lMarg" refType="w" fact="0.1389"/>
          <dgm:constr type="rMarg" refType="w" fact="0.1389"/>
        </dgm:constrLst>
        <dgm:ruleLst>
          <dgm:rule type="primFontSz" val="12" fact="NaN" max="NaN"/>
        </dgm:ruleLst>
      </dgm:layoutNode>
      <dgm:forEach name="sibTransForEach" axis="followSib" ptType="sibTrans" cnt="1">
        <dgm:layoutNode name="sibTrans">
          <dgm:choose name="Name4">
            <dgm:if name="Name5" axis="self" func="var" arg="dir" op="equ" val="norm">
              <dgm:alg type="conn">
                <dgm:param type="connRout" val="bend"/>
                <dgm:param type="dim" val="1D"/>
                <dgm:param type="begPts" val="midR bCtr"/>
                <dgm:param type="endPts" val="midL tCtr"/>
              </dgm:alg>
            </dgm:if>
            <dgm:else name="Name6">
              <dgm:alg type="conn">
                <dgm:param type="connRout" val="bend"/>
                <dgm:param type="dim" val="1D"/>
                <dgm:param type="begPts" val="midL bCtr"/>
                <dgm:param type="endPts" val="midR tCtr"/>
              </dgm:alg>
            </dgm:else>
          </dgm:choose>
          <dgm:shape xmlns:r="http://schemas.openxmlformats.org/officeDocument/2006/relationships" type="conn" r:blip="" zOrderOff="-2">
            <dgm:adjLst/>
          </dgm:shape>
          <dgm:presOf axis="self"/>
          <dgm:constrLst>
            <dgm:constr type="begPad" val="-0.05"/>
            <dgm:constr type="endPad" val="0.9"/>
            <dgm:constr type="userA" for="ch" refType="connDist"/>
          </dgm:constrLst>
          <dgm:ruleLst/>
          <dgm:layoutNode name="connectorText">
            <dgm:alg type="tx">
              <dgm:param type="autoTxRot" val="upr"/>
            </dgm:alg>
            <dgm:shape xmlns:r="http://schemas.openxmlformats.org/officeDocument/2006/relationships" type="rect" r:blip="" hideGeom="1">
              <dgm:adjLst/>
            </dgm:shape>
            <dgm:presOf axis="self"/>
            <dgm:constrLst>
              <dgm:constr type="userA"/>
              <dgm:constr type="userB"/>
              <dgm:constr type="w" refType="userA" fact="0.05"/>
              <dgm:constr type="h" refType="userB" fact="0.01"/>
              <dgm:constr type="lMarg" val="1"/>
              <dgm:constr type="rMarg" val="1"/>
              <dgm:constr type="tMarg"/>
              <dgm:constr type="bMarg"/>
            </dgm:constrLst>
            <dgm:ruleLst>
              <dgm:rule type="w" val="NaN" fact="0.6" max="NaN"/>
              <dgm:rule type="h" val="NaN" fact="0.6" max="NaN"/>
              <dgm:rule type="primFontSz" val="5" fact="NaN" max="NaN"/>
            </dgm:ruleLst>
          </dgm:layoutNode>
        </dgm:layoutNode>
      </dgm:forEach>
    </dgm:forEach>
  </dgm:layoutNode>
</dgm:layoutDef>
</file>

<file path=ppt/diagrams/layout21.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22.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2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4.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6.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layout7.xml><?xml version="1.0" encoding="utf-8"?>
<dgm:layoutDef xmlns:dgm="http://schemas.openxmlformats.org/drawingml/2006/diagram" xmlns:a="http://schemas.openxmlformats.org/drawingml/2006/main" uniqueId="urn:microsoft.com/office/officeart/2018/5/layout/CenteredIconLabelDescriptionList">
  <dgm:title val="Centered Icon Label Description List"/>
  <dgm:desc val="Use to show non-sequential or grouped chunks of information. The placeholder holds an icon or small picture, and corresponding text boxes show Level 1 and Level 2 text respectively. Works well for minimal Level 1 text accompanied by lengthier Level two text."/>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if>
      <dgm:else name="Name2">
        <dgm:alg type="lin">
          <dgm:param type="linDir" val="fromR"/>
        </dgm:alg>
      </dgm:else>
    </dgm:choose>
    <dgm:shape xmlns:r="http://schemas.openxmlformats.org/officeDocument/2006/relationships" r:blip="">
      <dgm:adjLst/>
    </dgm:shape>
    <dgm:presOf/>
    <dgm:constrLst>
      <dgm:constr type="h" for="ch" forName="compNode" refType="h" fact="0.45"/>
      <dgm:constr type="w" for="ch" forName="compNode" val="120"/>
      <dgm:constr type="w" for="ch" forName="sibTrans" refType="w" refFor="ch" refForName="compNode" fact="0.175"/>
      <dgm:constr type="primFontSz" for="des" forName="parTx" val="36"/>
      <dgm:constr type="primFontSz" for="des" forName="desTx" refType="primFontSz" refFor="des" refForName="parTx" op="lte" fact="0.75"/>
      <dgm:constr type="h" for="des" forName="compNode" op="equ"/>
      <dgm:constr type="h" for="des" forName="iconRect" op="equ"/>
      <dgm:constr type="w" for="des" forName="iconRect" op="equ"/>
      <dgm:constr type="h" for="des" forName="iconSpace" op="equ"/>
      <dgm:constr type="h" for="des" forName="parTx" op="equ"/>
      <dgm:constr type="h" for="des" forName="txSpace" op="equ"/>
      <dgm:constr type="h" for="des" forName="desTx" op="equ"/>
    </dgm:constrLst>
    <dgm:ruleLst>
      <dgm:rule type="w" for="ch" forName="compNode" val="0" fact="NaN" max="NaN"/>
    </dgm:ruleLst>
    <dgm:forEach name="Name3" axis="ch" ptType="node">
      <dgm:layoutNode name="compNode">
        <dgm:alg type="composite"/>
        <dgm:shape xmlns:r="http://schemas.openxmlformats.org/officeDocument/2006/relationships" r:blip="">
          <dgm:adjLst/>
        </dgm:shape>
        <dgm:presOf axis="self"/>
        <dgm:constrLst>
          <dgm:constr type="w" for="ch" forName="iconRect" refType="w" fact="0.35"/>
          <dgm:constr type="h" for="ch" forName="iconRect" refType="w" refFor="ch" refForName="iconRect"/>
          <dgm:constr type="ctrX" for="ch" forName="iconRect" refType="w" fact="0.5"/>
          <dgm:constr type="t" for="ch" forName="iconRect"/>
          <dgm:constr type="w" for="ch" forName="iconSpace" refType="w"/>
          <dgm:constr type="h" for="ch" forName="iconSpace" refType="h" fact="0.043"/>
          <dgm:constr type="l" for="ch" forName="iconSpace"/>
          <dgm:constr type="t" for="ch" forName="iconSpace" refType="b" refFor="ch" refForName="iconRect"/>
          <dgm:constr type="w" for="ch" forName="parTx" refType="w"/>
          <dgm:constr type="h" for="ch" forName="parTx" refType="w" fact="0.15"/>
          <dgm:constr type="l" for="ch" forName="parTx"/>
          <dgm:constr type="t" for="ch" forName="parTx" refType="b" refFor="ch" refForName="iconSpace"/>
          <dgm:constr type="h" for="ch" forName="txSpace" refType="h" fact="0.02"/>
          <dgm:constr type="w" for="ch" forName="txSpace" refType="w"/>
          <dgm:constr type="l" for="ch" forName="txSpace"/>
          <dgm:constr type="t" for="ch" forName="txSpace" refType="b" refFor="ch" refForName="parTx"/>
          <dgm:constr type="w" for="ch" forName="desTx" refType="w"/>
          <dgm:constr type="l" for="ch" forName="desTx"/>
          <dgm:constr type="t" for="ch" forName="desTx" refType="b" refFor="ch" refForName="txSpace"/>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iconSpace">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4" fact="NaN" max="NaN"/>
            <dgm:rule type="h" val="INF" fact="NaN" max="NaN"/>
          </dgm:ruleLst>
        </dgm:layoutNode>
        <dgm:layoutNode name="txSpace">
          <dgm:alg type="sp"/>
          <dgm:shape xmlns:r="http://schemas.openxmlformats.org/officeDocument/2006/relationships" r:blip="">
            <dgm:adjLst/>
          </dgm:shape>
          <dgm:presOf/>
          <dgm:constrLst/>
          <dgm:ruleLst/>
        </dgm:layoutNode>
        <dgm:layoutNode name="desTx" styleLbl="revTx">
          <dgm:varLst/>
          <dgm:alg type="tx">
            <dgm:param type="stBulletLvl" val="0"/>
            <dgm:param type="txAnchorVert" val="t"/>
          </dgm:alg>
          <dgm:shape xmlns:r="http://schemas.openxmlformats.org/officeDocument/2006/relationships" type="rect" r:blip="">
            <dgm:adjLst/>
          </dgm:shape>
          <dgm:presOf axis="des" ptType="node"/>
          <dgm:constrLst>
            <dgm:constr type="secFontSz" refType="primFontSz"/>
            <dgm:constr type="lMarg"/>
            <dgm:constr type="rMarg"/>
            <dgm:constr type="tMarg"/>
            <dgm:constr type="bMarg"/>
          </dgm:constrLst>
          <dgm:ruleLst>
            <dgm:rule type="primFontSz" val="NaN" fact="NaN" max="17"/>
            <dgm:rule type="h" val="INF" fact="NaN" max="NaN"/>
          </dgm:ruleLst>
        </dgm:layoutNode>
      </dgm:layoutNode>
      <dgm:forEach name="Name4"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b="1"/>
        </a:lvl1pPr>
        <a:lvl2pPr>
          <a:lnSpc>
            <a:spcPct val="100000"/>
          </a:lnSpc>
        </a:lvl2pPr>
      </dgm1612:lstStyle>
    </a:ext>
  </dgm:extLst>
</dgm:layoutDef>
</file>

<file path=ppt/diagrams/layout8.xml><?xml version="1.0" encoding="utf-8"?>
<dgm:layoutDef xmlns:dgm="http://schemas.openxmlformats.org/drawingml/2006/diagram" xmlns:a="http://schemas.openxmlformats.org/drawingml/2006/main" uniqueId="urn:microsoft.com/office/officeart/2016/7/layout/HorizontalActionList">
  <dgm:title val="Horizontal Action List"/>
  <dgm:desc val="Used to show non-sequential or grouped lists of information. Works well with large amounts of text. All text has the same level of emphasis, and direction is not implied."/>
  <dgm:catLst>
    <dgm:cat type="list" pri="5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fact="0.6"/>
      <dgm:constr type="h" for="des" forName="composite" op="equ"/>
      <dgm:constr type="w" for="ch" forName="composite" refType="w"/>
      <dgm:constr type="w" for="des" forName="parTx"/>
      <dgm:constr type="h" for="des" forName="parTx" op="equ"/>
      <dgm:constr type="w" for="des" forName="desTx"/>
      <dgm:constr type="primFontSz" for="des" forName="parTx" val="54"/>
      <dgm:constr type="primFontSz" for="des" forName="desTx" refType="primFontSz" refFor="des" refForName="parTx" op="lte" fact="0.75"/>
      <dgm:constr type="h" for="des" forName="desTx" op="equ"/>
      <dgm:constr type="w" for="ch" forName="space" op="equ" val="3"/>
    </dgm:constrLst>
    <dgm:ruleLst>
      <dgm:rule type="w" for="ch" forName="composite" val="0" fact="NaN" max="NaN"/>
    </dgm:ruleLst>
    <dgm:forEach name="Name6"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varLst>
          <dgm:alg type="tx"/>
          <dgm:shape xmlns:r="http://schemas.openxmlformats.org/officeDocument/2006/relationships" type="rect" r:blip="">
            <dgm:adjLst/>
          </dgm:shape>
          <dgm:presOf axis="self" ptType="node"/>
          <dgm:constrLst>
            <dgm:constr type="h" refType="w" op="lte" fact="0.3"/>
            <dgm:constr type="h"/>
            <dgm:constr type="tMarg" refType="w" fact="0.224"/>
            <dgm:constr type="bMarg" refType="w" fact="0.224"/>
            <dgm:constr type="lMarg" refType="w" fact="0.224"/>
            <dgm:constr type="rMarg" refType="w" fact="0.224"/>
          </dgm:constrLst>
          <dgm:ruleLst>
            <dgm:rule type="h" val="INF" fact="NaN" max="NaN"/>
            <dgm:rule type="primFontSz" val="14" fact="NaN" max="NaN"/>
          </dgm:ruleLst>
        </dgm:layoutNode>
        <dgm:layoutNode name="desTx" styleLbl="alignAccFollowNode1">
          <dgm:varLst/>
          <dgm:alg type="tx">
            <dgm:param type="stBulletLvl" val="0"/>
            <dgm:param type="txAnchorVert" val="t"/>
            <dgm:param type="parTxLTRAlign" val="l"/>
            <dgm:param type="shpTxLTRAlignCh" val="l"/>
            <dgm:param type="parTxRTLAlign" val="r"/>
            <dgm:param type="shpTxRTLAlignCh" val="r"/>
          </dgm:alg>
          <dgm:shape xmlns:r="http://schemas.openxmlformats.org/officeDocument/2006/relationships" type="rect" r:blip="">
            <dgm:adjLst/>
          </dgm:shape>
          <dgm:presOf axis="des" ptType="node"/>
          <dgm:constrLst>
            <dgm:constr type="primFontSz" val="28"/>
            <dgm:constr type="tMarg" refType="w" fact="0.28"/>
            <dgm:constr type="bMarg" refType="w" fact="0.28"/>
            <dgm:constr type="lMarg" refType="w" fact="0.28"/>
            <dgm:constr type="rMarg" refType="w" fact="0.28"/>
          </dgm:constrLst>
          <dgm:ruleLst>
            <dgm:rule type="h" val="INF" fact="NaN" max="NaN"/>
            <dgm:rule type="primFontSz" val="11"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18/5/layout/IconCircleLabelList">
  <dgm:title val="Icon Circle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4"/>
          <dgm:constr type="h" for="des" forName="compNode" op="equ"/>
          <dgm:constr type="h" for="des" forName="textRect" op="equ"/>
        </dgm:constrLst>
      </dgm:if>
      <dgm:if name="Name5" axis="ch" ptType="node" func="cnt" op="lte" val="3">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0"/>
          <dgm:constr type="h" for="des" forName="compNode" op="equ"/>
          <dgm:constr type="h" for="des" forName="textRect" op="equ"/>
        </dgm:constrLst>
      </dgm:if>
      <dgm:if name="Name6"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2"/>
          <dgm:constr type="h" for="des" forName="compNode" op="equ"/>
          <dgm:constr type="h" for="des" forName="textRect" op="equ"/>
        </dgm:constrLst>
      </dgm:if>
      <dgm:else name="Name7">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8" axis="ch" ptType="node">
      <dgm:layoutNode name="compNode">
        <dgm:alg type="composite"/>
        <dgm:shape xmlns:r="http://schemas.openxmlformats.org/officeDocument/2006/relationships" r:blip="">
          <dgm:adjLst/>
        </dgm:shape>
        <dgm:presOf axis="self"/>
        <dgm:constrLst>
          <dgm:constr type="w" for="ch" forName="iconBgRect" refType="w" fact="0.61"/>
          <dgm:constr type="h" for="ch" forName="iconBgRect" refType="w" refFor="ch" refForName="iconBgRect"/>
          <dgm:constr type="t" for="ch" forName="iconBgRect"/>
          <dgm:constr type="ctrX" for="ch" forName="iconBgRect" refType="w" fact="0.5"/>
          <dgm:constr type="w" for="ch" forName="iconRect" refType="w" fact="0.35"/>
          <dgm:constr type="h" for="ch" forName="iconRect" refType="w" refFor="ch" refForName="iconRect"/>
          <dgm:constr type="ctrX" for="ch" forName="iconRect" refType="ctrX" refFor="ch" refForName="iconBgRect"/>
          <dgm:constr type="ctrY" for="ch" forName="iconRect" refType="ctrY" refFor="ch" refForName="iconBgRect"/>
          <dgm:constr type="h" for="ch" forName="spaceRect" refType="w" fact="0.19"/>
          <dgm:constr type="w" for="ch" forName="spaceRect" refType="w"/>
          <dgm:constr type="l" for="ch" forName="spaceRect"/>
          <dgm:constr type="t" for="ch" forName="spaceRect" refType="b" refFor="ch" refForName="iconBg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BgRect" styleLbl="bgShp">
          <dgm:alg type="sp"/>
          <dgm:shape xmlns:r="http://schemas.openxmlformats.org/officeDocument/2006/relationships" type="ellipse" r:blip="">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9"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cap="all"/>
        </a:lvl1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6.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8.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9.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2.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3.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7AE7F2B-F8DD-4EEB-913B-FB24412A484E}" type="datetimeFigureOut">
              <a:rPr lang="en-US" smtClean="0"/>
              <a:t>8/20/2024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24B5595-C63E-4E64-BABE-1314B99EB62D}" type="slidenum">
              <a:rPr lang="en-US" smtClean="0"/>
              <a:t>‹#›</a:t>
            </a:fld>
            <a:endParaRPr lang="en-US"/>
          </a:p>
        </p:txBody>
      </p:sp>
    </p:spTree>
    <p:extLst>
      <p:ext uri="{BB962C8B-B14F-4D97-AF65-F5344CB8AC3E}">
        <p14:creationId xmlns:p14="http://schemas.microsoft.com/office/powerpoint/2010/main" val="133683963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t>
            </a:r>
          </a:p>
        </p:txBody>
      </p:sp>
      <p:sp>
        <p:nvSpPr>
          <p:cNvPr id="4" name="Slide Number Placeholder 3"/>
          <p:cNvSpPr>
            <a:spLocks noGrp="1"/>
          </p:cNvSpPr>
          <p:nvPr>
            <p:ph type="sldNum" sz="quarter" idx="5"/>
          </p:nvPr>
        </p:nvSpPr>
        <p:spPr/>
        <p:txBody>
          <a:bodyPr/>
          <a:lstStyle/>
          <a:p>
            <a:fld id="{624B5595-C63E-4E64-BABE-1314B99EB62D}" type="slidenum">
              <a:rPr lang="en-US" smtClean="0"/>
              <a:t>8</a:t>
            </a:fld>
            <a:endParaRPr lang="en-US"/>
          </a:p>
        </p:txBody>
      </p:sp>
    </p:spTree>
    <p:extLst>
      <p:ext uri="{BB962C8B-B14F-4D97-AF65-F5344CB8AC3E}">
        <p14:creationId xmlns:p14="http://schemas.microsoft.com/office/powerpoint/2010/main" val="191419402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24B5595-C63E-4E64-BABE-1314B99EB62D}" type="slidenum">
              <a:rPr lang="en-US" smtClean="0"/>
              <a:t>22</a:t>
            </a:fld>
            <a:endParaRPr lang="en-US"/>
          </a:p>
        </p:txBody>
      </p:sp>
    </p:spTree>
    <p:extLst>
      <p:ext uri="{BB962C8B-B14F-4D97-AF65-F5344CB8AC3E}">
        <p14:creationId xmlns:p14="http://schemas.microsoft.com/office/powerpoint/2010/main" val="41881157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n-US"/>
              <a:t>Click to edit Master title style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B94CD575-0819-461A-B2AB-CD3A9BFEDA69}" type="datetimeFigureOut">
              <a:rPr lang="en-US" smtClean="0"/>
              <a:t>8/20/2024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6C05BCC-A5E1-4A22-A898-05F9B84734EA}" type="slidenum">
              <a:rPr lang="en-US" smtClean="0"/>
              <a:t>‹#›</a:t>
            </a:fld>
            <a:endParaRPr lang="en-US"/>
          </a:p>
        </p:txBody>
      </p:sp>
    </p:spTree>
    <p:extLst>
      <p:ext uri="{BB962C8B-B14F-4D97-AF65-F5344CB8AC3E}">
        <p14:creationId xmlns:p14="http://schemas.microsoft.com/office/powerpoint/2010/main" val="387367421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94CD575-0819-461A-B2AB-CD3A9BFEDA69}" type="datetimeFigureOut">
              <a:rPr lang="en-US" smtClean="0"/>
              <a:t>8/20/2024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6C05BCC-A5E1-4A22-A898-05F9B84734EA}" type="slidenum">
              <a:rPr lang="en-US" smtClean="0"/>
              <a:t>‹#›</a:t>
            </a:fld>
            <a:endParaRPr lang="en-US"/>
          </a:p>
        </p:txBody>
      </p:sp>
    </p:spTree>
    <p:extLst>
      <p:ext uri="{BB962C8B-B14F-4D97-AF65-F5344CB8AC3E}">
        <p14:creationId xmlns:p14="http://schemas.microsoft.com/office/powerpoint/2010/main" val="135726126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94CD575-0819-461A-B2AB-CD3A9BFEDA69}" type="datetimeFigureOut">
              <a:rPr lang="en-US" smtClean="0"/>
              <a:t>8/20/2024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6C05BCC-A5E1-4A22-A898-05F9B84734EA}" type="slidenum">
              <a:rPr lang="en-US" smtClean="0"/>
              <a:t>‹#›</a:t>
            </a:fld>
            <a:endParaRPr lang="en-US"/>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latin typeface="Arial"/>
              </a:rPr>
              <a:t>”</a:t>
            </a:r>
            <a:endParaRPr lang="en-US" dirty="0">
              <a:solidFill>
                <a:schemeClr val="accent1">
                  <a:lumMod val="60000"/>
                  <a:lumOff val="40000"/>
                </a:schemeClr>
              </a:solidFill>
              <a:latin typeface="Arial"/>
            </a:endParaRPr>
          </a:p>
        </p:txBody>
      </p:sp>
    </p:spTree>
    <p:extLst>
      <p:ext uri="{BB962C8B-B14F-4D97-AF65-F5344CB8AC3E}">
        <p14:creationId xmlns:p14="http://schemas.microsoft.com/office/powerpoint/2010/main" val="62822114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94CD575-0819-461A-B2AB-CD3A9BFEDA69}" type="datetimeFigureOut">
              <a:rPr lang="en-US" smtClean="0"/>
              <a:t>8/20/2024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6C05BCC-A5E1-4A22-A898-05F9B84734EA}" type="slidenum">
              <a:rPr lang="en-US" smtClean="0"/>
              <a:t>‹#›</a:t>
            </a:fld>
            <a:endParaRPr lang="en-US"/>
          </a:p>
        </p:txBody>
      </p:sp>
    </p:spTree>
    <p:extLst>
      <p:ext uri="{BB962C8B-B14F-4D97-AF65-F5344CB8AC3E}">
        <p14:creationId xmlns:p14="http://schemas.microsoft.com/office/powerpoint/2010/main" val="42421898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94CD575-0819-461A-B2AB-CD3A9BFEDA69}" type="datetimeFigureOut">
              <a:rPr lang="en-US" smtClean="0"/>
              <a:t>8/20/2024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6C05BCC-A5E1-4A22-A898-05F9B84734EA}" type="slidenum">
              <a:rPr lang="en-US" smtClean="0"/>
              <a:t>‹#›</a:t>
            </a:fld>
            <a:endParaRPr lang="en-US"/>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45486602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94CD575-0819-461A-B2AB-CD3A9BFEDA69}" type="datetimeFigureOut">
              <a:rPr lang="en-US" smtClean="0"/>
              <a:t>8/20/2024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6C05BCC-A5E1-4A22-A898-05F9B84734EA}" type="slidenum">
              <a:rPr lang="en-US" smtClean="0"/>
              <a:t>‹#›</a:t>
            </a:fld>
            <a:endParaRPr lang="en-US"/>
          </a:p>
        </p:txBody>
      </p:sp>
    </p:spTree>
    <p:extLst>
      <p:ext uri="{BB962C8B-B14F-4D97-AF65-F5344CB8AC3E}">
        <p14:creationId xmlns:p14="http://schemas.microsoft.com/office/powerpoint/2010/main" val="55707222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94CD575-0819-461A-B2AB-CD3A9BFEDA69}" type="datetimeFigureOut">
              <a:rPr lang="en-US" smtClean="0"/>
              <a:t>8/20/2024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6C05BCC-A5E1-4A22-A898-05F9B84734EA}" type="slidenum">
              <a:rPr lang="en-US" smtClean="0"/>
              <a:t>‹#›</a:t>
            </a:fld>
            <a:endParaRPr lang="en-US"/>
          </a:p>
        </p:txBody>
      </p:sp>
    </p:spTree>
    <p:extLst>
      <p:ext uri="{BB962C8B-B14F-4D97-AF65-F5344CB8AC3E}">
        <p14:creationId xmlns:p14="http://schemas.microsoft.com/office/powerpoint/2010/main" val="238347214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94CD575-0819-461A-B2AB-CD3A9BFEDA69}" type="datetimeFigureOut">
              <a:rPr lang="en-US" smtClean="0"/>
              <a:t>8/20/2024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6C05BCC-A5E1-4A22-A898-05F9B84734EA}" type="slidenum">
              <a:rPr lang="en-US" smtClean="0"/>
              <a:t>‹#›</a:t>
            </a:fld>
            <a:endParaRPr lang="en-US"/>
          </a:p>
        </p:txBody>
      </p:sp>
    </p:spTree>
    <p:extLst>
      <p:ext uri="{BB962C8B-B14F-4D97-AF65-F5344CB8AC3E}">
        <p14:creationId xmlns:p14="http://schemas.microsoft.com/office/powerpoint/2010/main" val="93904659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94CD575-0819-461A-B2AB-CD3A9BFEDA69}" type="datetimeFigureOut">
              <a:rPr lang="en-US" smtClean="0"/>
              <a:t>8/20/2024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6C05BCC-A5E1-4A22-A898-05F9B84734EA}" type="slidenum">
              <a:rPr lang="en-US" smtClean="0"/>
              <a:t>‹#›</a:t>
            </a:fld>
            <a:endParaRPr lang="en-US"/>
          </a:p>
        </p:txBody>
      </p:sp>
    </p:spTree>
    <p:extLst>
      <p:ext uri="{BB962C8B-B14F-4D97-AF65-F5344CB8AC3E}">
        <p14:creationId xmlns:p14="http://schemas.microsoft.com/office/powerpoint/2010/main" val="305973857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94CD575-0819-461A-B2AB-CD3A9BFEDA69}" type="datetimeFigureOut">
              <a:rPr lang="en-US" smtClean="0"/>
              <a:t>8/20/2024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6C05BCC-A5E1-4A22-A898-05F9B84734EA}" type="slidenum">
              <a:rPr lang="en-US" smtClean="0"/>
              <a:t>‹#›</a:t>
            </a:fld>
            <a:endParaRPr lang="en-US"/>
          </a:p>
        </p:txBody>
      </p:sp>
    </p:spTree>
    <p:extLst>
      <p:ext uri="{BB962C8B-B14F-4D97-AF65-F5344CB8AC3E}">
        <p14:creationId xmlns:p14="http://schemas.microsoft.com/office/powerpoint/2010/main" val="26617915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B94CD575-0819-461A-B2AB-CD3A9BFEDA69}" type="datetimeFigureOut">
              <a:rPr lang="en-US" smtClean="0"/>
              <a:t>8/20/2024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6C05BCC-A5E1-4A22-A898-05F9B84734EA}" type="slidenum">
              <a:rPr lang="en-US" smtClean="0"/>
              <a:t>‹#›</a:t>
            </a:fld>
            <a:endParaRPr lang="en-US"/>
          </a:p>
        </p:txBody>
      </p:sp>
    </p:spTree>
    <p:extLst>
      <p:ext uri="{BB962C8B-B14F-4D97-AF65-F5344CB8AC3E}">
        <p14:creationId xmlns:p14="http://schemas.microsoft.com/office/powerpoint/2010/main" val="401217704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94CD575-0819-461A-B2AB-CD3A9BFEDA69}" type="datetimeFigureOut">
              <a:rPr lang="en-US" smtClean="0"/>
              <a:t>8/20/2024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6C05BCC-A5E1-4A22-A898-05F9B84734EA}" type="slidenum">
              <a:rPr lang="en-US" smtClean="0"/>
              <a:t>‹#›</a:t>
            </a:fld>
            <a:endParaRPr lang="en-US"/>
          </a:p>
        </p:txBody>
      </p:sp>
    </p:spTree>
    <p:extLst>
      <p:ext uri="{BB962C8B-B14F-4D97-AF65-F5344CB8AC3E}">
        <p14:creationId xmlns:p14="http://schemas.microsoft.com/office/powerpoint/2010/main" val="67857758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94CD575-0819-461A-B2AB-CD3A9BFEDA69}" type="datetimeFigureOut">
              <a:rPr lang="en-US" smtClean="0"/>
              <a:t>8/20/2024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6C05BCC-A5E1-4A22-A898-05F9B84734EA}" type="slidenum">
              <a:rPr lang="en-US" smtClean="0"/>
              <a:t>‹#›</a:t>
            </a:fld>
            <a:endParaRPr lang="en-US"/>
          </a:p>
        </p:txBody>
      </p:sp>
    </p:spTree>
    <p:extLst>
      <p:ext uri="{BB962C8B-B14F-4D97-AF65-F5344CB8AC3E}">
        <p14:creationId xmlns:p14="http://schemas.microsoft.com/office/powerpoint/2010/main" val="207866555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94CD575-0819-461A-B2AB-CD3A9BFEDA69}" type="datetimeFigureOut">
              <a:rPr lang="en-US" smtClean="0"/>
              <a:t>8/20/2024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6C05BCC-A5E1-4A22-A898-05F9B84734EA}" type="slidenum">
              <a:rPr lang="en-US" smtClean="0"/>
              <a:t>‹#›</a:t>
            </a:fld>
            <a:endParaRPr lang="en-US"/>
          </a:p>
        </p:txBody>
      </p:sp>
    </p:spTree>
    <p:extLst>
      <p:ext uri="{BB962C8B-B14F-4D97-AF65-F5344CB8AC3E}">
        <p14:creationId xmlns:p14="http://schemas.microsoft.com/office/powerpoint/2010/main" val="238946917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a:t>Click to edit Master title style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B94CD575-0819-461A-B2AB-CD3A9BFEDA69}" type="datetimeFigureOut">
              <a:rPr lang="en-US" smtClean="0"/>
              <a:t>8/20/2024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6C05BCC-A5E1-4A22-A898-05F9B84734EA}" type="slidenum">
              <a:rPr lang="en-US" smtClean="0"/>
              <a:t>‹#›</a:t>
            </a:fld>
            <a:endParaRPr lang="en-US"/>
          </a:p>
        </p:txBody>
      </p:sp>
    </p:spTree>
    <p:extLst>
      <p:ext uri="{BB962C8B-B14F-4D97-AF65-F5344CB8AC3E}">
        <p14:creationId xmlns:p14="http://schemas.microsoft.com/office/powerpoint/2010/main" val="148338345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94CD575-0819-461A-B2AB-CD3A9BFEDA69}" type="datetimeFigureOut">
              <a:rPr lang="en-US" smtClean="0"/>
              <a:t>8/20/2024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6C05BCC-A5E1-4A22-A898-05F9B84734EA}" type="slidenum">
              <a:rPr lang="en-US" smtClean="0"/>
              <a:t>‹#›</a:t>
            </a:fld>
            <a:endParaRPr lang="en-US"/>
          </a:p>
        </p:txBody>
      </p:sp>
    </p:spTree>
    <p:extLst>
      <p:ext uri="{BB962C8B-B14F-4D97-AF65-F5344CB8AC3E}">
        <p14:creationId xmlns:p14="http://schemas.microsoft.com/office/powerpoint/2010/main" val="195358664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B94CD575-0819-461A-B2AB-CD3A9BFEDA69}" type="datetimeFigureOut">
              <a:rPr lang="en-US" smtClean="0"/>
              <a:t>8/20/2024</a:t>
            </a:fld>
            <a:endParaRPr lang="en-US"/>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16C05BCC-A5E1-4A22-A898-05F9B84734EA}" type="slidenum">
              <a:rPr lang="en-US" smtClean="0"/>
              <a:t>‹#›</a:t>
            </a:fld>
            <a:endParaRPr lang="en-US"/>
          </a:p>
        </p:txBody>
      </p:sp>
    </p:spTree>
    <p:extLst>
      <p:ext uri="{BB962C8B-B14F-4D97-AF65-F5344CB8AC3E}">
        <p14:creationId xmlns:p14="http://schemas.microsoft.com/office/powerpoint/2010/main" val="425745946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9.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19.jp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22.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23.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2.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24.xml.rels><?xml version="1.0" encoding="UTF-8" standalone="yes"?>
<Relationships xmlns="http://schemas.openxmlformats.org/package/2006/relationships"><Relationship Id="rId3" Type="http://schemas.openxmlformats.org/officeDocument/2006/relationships/diagramLayout" Target="../diagrams/layout8.xml"/><Relationship Id="rId2" Type="http://schemas.openxmlformats.org/officeDocument/2006/relationships/diagramData" Target="../diagrams/data8.xml"/><Relationship Id="rId1" Type="http://schemas.openxmlformats.org/officeDocument/2006/relationships/slideLayout" Target="../slideLayouts/slideLayout2.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25.xml.rels><?xml version="1.0" encoding="UTF-8" standalone="yes"?>
<Relationships xmlns="http://schemas.openxmlformats.org/package/2006/relationships"><Relationship Id="rId3" Type="http://schemas.openxmlformats.org/officeDocument/2006/relationships/diagramLayout" Target="../diagrams/layout9.xml"/><Relationship Id="rId2" Type="http://schemas.openxmlformats.org/officeDocument/2006/relationships/diagramData" Target="../diagrams/data9.xml"/><Relationship Id="rId1" Type="http://schemas.openxmlformats.org/officeDocument/2006/relationships/slideLayout" Target="../slideLayouts/slideLayout2.xml"/><Relationship Id="rId6" Type="http://schemas.microsoft.com/office/2007/relationships/diagramDrawing" Target="../diagrams/drawing9.xml"/><Relationship Id="rId5" Type="http://schemas.openxmlformats.org/officeDocument/2006/relationships/diagramColors" Target="../diagrams/colors9.xml"/><Relationship Id="rId4" Type="http://schemas.openxmlformats.org/officeDocument/2006/relationships/diagramQuickStyle" Target="../diagrams/quickStyle9.xml"/></Relationships>
</file>

<file path=ppt/slides/_rels/slide26.xml.rels><?xml version="1.0" encoding="UTF-8" standalone="yes"?>
<Relationships xmlns="http://schemas.openxmlformats.org/package/2006/relationships"><Relationship Id="rId3" Type="http://schemas.openxmlformats.org/officeDocument/2006/relationships/diagramLayout" Target="../diagrams/layout10.xml"/><Relationship Id="rId2" Type="http://schemas.openxmlformats.org/officeDocument/2006/relationships/diagramData" Target="../diagrams/data10.xml"/><Relationship Id="rId1" Type="http://schemas.openxmlformats.org/officeDocument/2006/relationships/slideLayout" Target="../slideLayouts/slideLayout2.xml"/><Relationship Id="rId6" Type="http://schemas.microsoft.com/office/2007/relationships/diagramDrawing" Target="../diagrams/drawing10.xml"/><Relationship Id="rId5" Type="http://schemas.openxmlformats.org/officeDocument/2006/relationships/diagramColors" Target="../diagrams/colors10.xml"/><Relationship Id="rId4" Type="http://schemas.openxmlformats.org/officeDocument/2006/relationships/diagramQuickStyle" Target="../diagrams/quickStyle10.xml"/></Relationships>
</file>

<file path=ppt/slides/_rels/slide27.xml.rels><?xml version="1.0" encoding="UTF-8" standalone="yes"?>
<Relationships xmlns="http://schemas.openxmlformats.org/package/2006/relationships"><Relationship Id="rId3" Type="http://schemas.openxmlformats.org/officeDocument/2006/relationships/hyperlink" Target="https://pixabay.com/en/box-storage-file-carton-office-23639/" TargetMode="External"/><Relationship Id="rId7" Type="http://schemas.openxmlformats.org/officeDocument/2006/relationships/hyperlink" Target="https://freepngimg.com/png/6190-usb-flash-drive-png" TargetMode="External"/><Relationship Id="rId2" Type="http://schemas.openxmlformats.org/officeDocument/2006/relationships/image" Target="../media/image35.png"/><Relationship Id="rId1" Type="http://schemas.openxmlformats.org/officeDocument/2006/relationships/slideLayout" Target="../slideLayouts/slideLayout2.xml"/><Relationship Id="rId6" Type="http://schemas.openxmlformats.org/officeDocument/2006/relationships/image" Target="../media/image37.png"/><Relationship Id="rId5" Type="http://schemas.openxmlformats.org/officeDocument/2006/relationships/hyperlink" Target="https://satisfyingretirement.blogspot.com/2013/02/setting-up-my-new-computerugh.html" TargetMode="External"/><Relationship Id="rId4" Type="http://schemas.openxmlformats.org/officeDocument/2006/relationships/image" Target="../media/image36.jpg"/></Relationships>
</file>

<file path=ppt/slides/_rels/slide28.xml.rels><?xml version="1.0" encoding="UTF-8" standalone="yes"?>
<Relationships xmlns="http://schemas.openxmlformats.org/package/2006/relationships"><Relationship Id="rId3" Type="http://schemas.openxmlformats.org/officeDocument/2006/relationships/hyperlink" Target="https://pulse.rs/ziveti-vecno/fda-logo-500x334/" TargetMode="External"/><Relationship Id="rId2" Type="http://schemas.openxmlformats.org/officeDocument/2006/relationships/image" Target="../media/image38.png"/><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2" Type="http://schemas.openxmlformats.org/officeDocument/2006/relationships/image" Target="../media/image39.tmp"/><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hyperlink" Target="https://www.fda.gov/media/75185/download" TargetMode="Externa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diagramLayout" Target="../diagrams/layout11.xml"/><Relationship Id="rId2" Type="http://schemas.openxmlformats.org/officeDocument/2006/relationships/diagramData" Target="../diagrams/data11.xml"/><Relationship Id="rId1" Type="http://schemas.openxmlformats.org/officeDocument/2006/relationships/slideLayout" Target="../slideLayouts/slideLayout2.xml"/><Relationship Id="rId6" Type="http://schemas.microsoft.com/office/2007/relationships/diagramDrawing" Target="../diagrams/drawing11.xml"/><Relationship Id="rId5" Type="http://schemas.openxmlformats.org/officeDocument/2006/relationships/diagramColors" Target="../diagrams/colors11.xml"/><Relationship Id="rId4" Type="http://schemas.openxmlformats.org/officeDocument/2006/relationships/diagramQuickStyle" Target="../diagrams/quickStyle11.xml"/></Relationships>
</file>

<file path=ppt/slides/_rels/slide33.xml.rels><?xml version="1.0" encoding="UTF-8" standalone="yes"?>
<Relationships xmlns="http://schemas.openxmlformats.org/package/2006/relationships"><Relationship Id="rId3" Type="http://schemas.openxmlformats.org/officeDocument/2006/relationships/diagramLayout" Target="../diagrams/layout12.xml"/><Relationship Id="rId2" Type="http://schemas.openxmlformats.org/officeDocument/2006/relationships/diagramData" Target="../diagrams/data12.xml"/><Relationship Id="rId1" Type="http://schemas.openxmlformats.org/officeDocument/2006/relationships/slideLayout" Target="../slideLayouts/slideLayout2.xml"/><Relationship Id="rId6" Type="http://schemas.microsoft.com/office/2007/relationships/diagramDrawing" Target="../diagrams/drawing12.xml"/><Relationship Id="rId5" Type="http://schemas.openxmlformats.org/officeDocument/2006/relationships/diagramColors" Target="../diagrams/colors12.xml"/><Relationship Id="rId4" Type="http://schemas.openxmlformats.org/officeDocument/2006/relationships/diagramQuickStyle" Target="../diagrams/quickStyle12.xml"/></Relationships>
</file>

<file path=ppt/slides/_rels/slide34.xml.rels><?xml version="1.0" encoding="UTF-8" standalone="yes"?>
<Relationships xmlns="http://schemas.openxmlformats.org/package/2006/relationships"><Relationship Id="rId3" Type="http://schemas.openxmlformats.org/officeDocument/2006/relationships/diagramLayout" Target="../diagrams/layout13.xml"/><Relationship Id="rId2" Type="http://schemas.openxmlformats.org/officeDocument/2006/relationships/diagramData" Target="../diagrams/data13.xml"/><Relationship Id="rId1" Type="http://schemas.openxmlformats.org/officeDocument/2006/relationships/slideLayout" Target="../slideLayouts/slideLayout2.xml"/><Relationship Id="rId6" Type="http://schemas.microsoft.com/office/2007/relationships/diagramDrawing" Target="../diagrams/drawing13.xml"/><Relationship Id="rId5" Type="http://schemas.openxmlformats.org/officeDocument/2006/relationships/diagramColors" Target="../diagrams/colors13.xml"/><Relationship Id="rId4" Type="http://schemas.openxmlformats.org/officeDocument/2006/relationships/diagramQuickStyle" Target="../diagrams/quickStyle13.xml"/></Relationships>
</file>

<file path=ppt/slides/_rels/slide35.xml.rels><?xml version="1.0" encoding="UTF-8" standalone="yes"?>
<Relationships xmlns="http://schemas.openxmlformats.org/package/2006/relationships"><Relationship Id="rId3" Type="http://schemas.openxmlformats.org/officeDocument/2006/relationships/diagramLayout" Target="../diagrams/layout14.xml"/><Relationship Id="rId2" Type="http://schemas.openxmlformats.org/officeDocument/2006/relationships/diagramData" Target="../diagrams/data14.xml"/><Relationship Id="rId1" Type="http://schemas.openxmlformats.org/officeDocument/2006/relationships/slideLayout" Target="../slideLayouts/slideLayout2.xml"/><Relationship Id="rId6" Type="http://schemas.microsoft.com/office/2007/relationships/diagramDrawing" Target="../diagrams/drawing14.xml"/><Relationship Id="rId5" Type="http://schemas.openxmlformats.org/officeDocument/2006/relationships/diagramColors" Target="../diagrams/colors14.xml"/><Relationship Id="rId4" Type="http://schemas.openxmlformats.org/officeDocument/2006/relationships/diagramQuickStyle" Target="../diagrams/quickStyle14.xml"/></Relationships>
</file>

<file path=ppt/slides/_rels/slide36.xml.rels><?xml version="1.0" encoding="UTF-8" standalone="yes"?>
<Relationships xmlns="http://schemas.openxmlformats.org/package/2006/relationships"><Relationship Id="rId3" Type="http://schemas.openxmlformats.org/officeDocument/2006/relationships/diagramLayout" Target="../diagrams/layout15.xml"/><Relationship Id="rId2" Type="http://schemas.openxmlformats.org/officeDocument/2006/relationships/diagramData" Target="../diagrams/data15.xml"/><Relationship Id="rId1" Type="http://schemas.openxmlformats.org/officeDocument/2006/relationships/slideLayout" Target="../slideLayouts/slideLayout2.xml"/><Relationship Id="rId6" Type="http://schemas.microsoft.com/office/2007/relationships/diagramDrawing" Target="../diagrams/drawing15.xml"/><Relationship Id="rId5" Type="http://schemas.openxmlformats.org/officeDocument/2006/relationships/diagramColors" Target="../diagrams/colors15.xml"/><Relationship Id="rId4" Type="http://schemas.openxmlformats.org/officeDocument/2006/relationships/diagramQuickStyle" Target="../diagrams/quickStyle15.xml"/></Relationships>
</file>

<file path=ppt/slides/_rels/slide37.xml.rels><?xml version="1.0" encoding="UTF-8" standalone="yes"?>
<Relationships xmlns="http://schemas.openxmlformats.org/package/2006/relationships"><Relationship Id="rId3" Type="http://schemas.openxmlformats.org/officeDocument/2006/relationships/diagramLayout" Target="../diagrams/layout16.xml"/><Relationship Id="rId2" Type="http://schemas.openxmlformats.org/officeDocument/2006/relationships/diagramData" Target="../diagrams/data16.xml"/><Relationship Id="rId1" Type="http://schemas.openxmlformats.org/officeDocument/2006/relationships/slideLayout" Target="../slideLayouts/slideLayout2.xml"/><Relationship Id="rId6" Type="http://schemas.microsoft.com/office/2007/relationships/diagramDrawing" Target="../diagrams/drawing16.xml"/><Relationship Id="rId5" Type="http://schemas.openxmlformats.org/officeDocument/2006/relationships/diagramColors" Target="../diagrams/colors16.xml"/><Relationship Id="rId4" Type="http://schemas.openxmlformats.org/officeDocument/2006/relationships/diagramQuickStyle" Target="../diagrams/quickStyle16.xml"/></Relationships>
</file>

<file path=ppt/slides/_rels/slide38.xml.rels><?xml version="1.0" encoding="UTF-8" standalone="yes"?>
<Relationships xmlns="http://schemas.openxmlformats.org/package/2006/relationships"><Relationship Id="rId3" Type="http://schemas.openxmlformats.org/officeDocument/2006/relationships/diagramLayout" Target="../diagrams/layout17.xml"/><Relationship Id="rId2" Type="http://schemas.openxmlformats.org/officeDocument/2006/relationships/diagramData" Target="../diagrams/data17.xml"/><Relationship Id="rId1" Type="http://schemas.openxmlformats.org/officeDocument/2006/relationships/slideLayout" Target="../slideLayouts/slideLayout2.xml"/><Relationship Id="rId6" Type="http://schemas.microsoft.com/office/2007/relationships/diagramDrawing" Target="../diagrams/drawing17.xml"/><Relationship Id="rId5" Type="http://schemas.openxmlformats.org/officeDocument/2006/relationships/diagramColors" Target="../diagrams/colors17.xml"/><Relationship Id="rId4" Type="http://schemas.openxmlformats.org/officeDocument/2006/relationships/diagramQuickStyle" Target="../diagrams/quickStyle17.xml"/></Relationships>
</file>

<file path=ppt/slides/_rels/slide39.xml.rels><?xml version="1.0" encoding="UTF-8" standalone="yes"?>
<Relationships xmlns="http://schemas.openxmlformats.org/package/2006/relationships"><Relationship Id="rId3" Type="http://schemas.openxmlformats.org/officeDocument/2006/relationships/hyperlink" Target="https://www.accessdata.fda.gov/scripts/cdrh/cfdocs/cfcfr/CFRsearch.cfm?CFRPart=50" TargetMode="External"/><Relationship Id="rId2" Type="http://schemas.openxmlformats.org/officeDocument/2006/relationships/hyperlink" Target="https://www.fda.gov/media/71816/download"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http://www.aspectosprofesionales.info/2015/01/el-estandar-idw-asss-980-auditoria-de.html" TargetMode="External"/><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hyperlink" Target="https://en.wikipedia.org/wiki/Corrective_and_preventive_action" TargetMode="External"/><Relationship Id="rId2" Type="http://schemas.openxmlformats.org/officeDocument/2006/relationships/image" Target="../media/image42.png"/><Relationship Id="rId1" Type="http://schemas.openxmlformats.org/officeDocument/2006/relationships/slideLayout" Target="../slideLayouts/slideLayout6.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2.xml.rels><?xml version="1.0" encoding="UTF-8" standalone="yes"?>
<Relationships xmlns="http://schemas.openxmlformats.org/package/2006/relationships"><Relationship Id="rId3" Type="http://schemas.openxmlformats.org/officeDocument/2006/relationships/diagramLayout" Target="../diagrams/layout18.xml"/><Relationship Id="rId2" Type="http://schemas.openxmlformats.org/officeDocument/2006/relationships/diagramData" Target="../diagrams/data18.xml"/><Relationship Id="rId1" Type="http://schemas.openxmlformats.org/officeDocument/2006/relationships/slideLayout" Target="../slideLayouts/slideLayout2.xml"/><Relationship Id="rId6" Type="http://schemas.microsoft.com/office/2007/relationships/diagramDrawing" Target="../diagrams/drawing18.xml"/><Relationship Id="rId5" Type="http://schemas.openxmlformats.org/officeDocument/2006/relationships/diagramColors" Target="../diagrams/colors18.xml"/><Relationship Id="rId4" Type="http://schemas.openxmlformats.org/officeDocument/2006/relationships/diagramQuickStyle" Target="../diagrams/quickStyle18.xml"/></Relationships>
</file>

<file path=ppt/slides/_rels/slide43.xml.rels><?xml version="1.0" encoding="UTF-8" standalone="yes"?>
<Relationships xmlns="http://schemas.openxmlformats.org/package/2006/relationships"><Relationship Id="rId3" Type="http://schemas.openxmlformats.org/officeDocument/2006/relationships/diagramLayout" Target="../diagrams/layout19.xml"/><Relationship Id="rId2" Type="http://schemas.openxmlformats.org/officeDocument/2006/relationships/diagramData" Target="../diagrams/data19.xml"/><Relationship Id="rId1" Type="http://schemas.openxmlformats.org/officeDocument/2006/relationships/slideLayout" Target="../slideLayouts/slideLayout2.xml"/><Relationship Id="rId6" Type="http://schemas.microsoft.com/office/2007/relationships/diagramDrawing" Target="../diagrams/drawing19.xml"/><Relationship Id="rId5" Type="http://schemas.openxmlformats.org/officeDocument/2006/relationships/diagramColors" Target="../diagrams/colors19.xml"/><Relationship Id="rId4" Type="http://schemas.openxmlformats.org/officeDocument/2006/relationships/diagramQuickStyle" Target="../diagrams/quickStyle19.xml"/></Relationships>
</file>

<file path=ppt/slides/_rels/slide44.xml.rels><?xml version="1.0" encoding="UTF-8" standalone="yes"?>
<Relationships xmlns="http://schemas.openxmlformats.org/package/2006/relationships"><Relationship Id="rId3" Type="http://schemas.openxmlformats.org/officeDocument/2006/relationships/diagramLayout" Target="../diagrams/layout20.xml"/><Relationship Id="rId2" Type="http://schemas.openxmlformats.org/officeDocument/2006/relationships/diagramData" Target="../diagrams/data20.xml"/><Relationship Id="rId1" Type="http://schemas.openxmlformats.org/officeDocument/2006/relationships/slideLayout" Target="../slideLayouts/slideLayout2.xml"/><Relationship Id="rId6" Type="http://schemas.microsoft.com/office/2007/relationships/diagramDrawing" Target="../diagrams/drawing20.xml"/><Relationship Id="rId5" Type="http://schemas.openxmlformats.org/officeDocument/2006/relationships/diagramColors" Target="../diagrams/colors20.xml"/><Relationship Id="rId4" Type="http://schemas.openxmlformats.org/officeDocument/2006/relationships/diagramQuickStyle" Target="../diagrams/quickStyle20.xml"/></Relationships>
</file>

<file path=ppt/slides/_rels/slide45.xml.rels><?xml version="1.0" encoding="UTF-8" standalone="yes"?>
<Relationships xmlns="http://schemas.openxmlformats.org/package/2006/relationships"><Relationship Id="rId3" Type="http://schemas.openxmlformats.org/officeDocument/2006/relationships/diagramLayout" Target="../diagrams/layout21.xml"/><Relationship Id="rId2" Type="http://schemas.openxmlformats.org/officeDocument/2006/relationships/diagramData" Target="../diagrams/data21.xml"/><Relationship Id="rId1" Type="http://schemas.openxmlformats.org/officeDocument/2006/relationships/slideLayout" Target="../slideLayouts/slideLayout2.xml"/><Relationship Id="rId6" Type="http://schemas.microsoft.com/office/2007/relationships/diagramDrawing" Target="../diagrams/drawing21.xml"/><Relationship Id="rId5" Type="http://schemas.openxmlformats.org/officeDocument/2006/relationships/diagramColors" Target="../diagrams/colors21.xml"/><Relationship Id="rId4" Type="http://schemas.openxmlformats.org/officeDocument/2006/relationships/diagramQuickStyle" Target="../diagrams/quickStyle21.xml"/></Relationships>
</file>

<file path=ppt/slides/_rels/slide46.xml.rels><?xml version="1.0" encoding="UTF-8" standalone="yes"?>
<Relationships xmlns="http://schemas.openxmlformats.org/package/2006/relationships"><Relationship Id="rId3" Type="http://schemas.openxmlformats.org/officeDocument/2006/relationships/diagramLayout" Target="../diagrams/layout22.xml"/><Relationship Id="rId2" Type="http://schemas.openxmlformats.org/officeDocument/2006/relationships/diagramData" Target="../diagrams/data22.xml"/><Relationship Id="rId1" Type="http://schemas.openxmlformats.org/officeDocument/2006/relationships/slideLayout" Target="../slideLayouts/slideLayout2.xml"/><Relationship Id="rId6" Type="http://schemas.microsoft.com/office/2007/relationships/diagramDrawing" Target="../diagrams/drawing22.xml"/><Relationship Id="rId5" Type="http://schemas.openxmlformats.org/officeDocument/2006/relationships/diagramColors" Target="../diagrams/colors22.xml"/><Relationship Id="rId4" Type="http://schemas.openxmlformats.org/officeDocument/2006/relationships/diagramQuickStyle" Target="../diagrams/quickStyle22.xml"/></Relationships>
</file>

<file path=ppt/slides/_rels/slide47.xml.rels><?xml version="1.0" encoding="UTF-8" standalone="yes"?>
<Relationships xmlns="http://schemas.openxmlformats.org/package/2006/relationships"><Relationship Id="rId3" Type="http://schemas.openxmlformats.org/officeDocument/2006/relationships/diagramLayout" Target="../diagrams/layout23.xml"/><Relationship Id="rId2" Type="http://schemas.openxmlformats.org/officeDocument/2006/relationships/diagramData" Target="../diagrams/data23.xml"/><Relationship Id="rId1" Type="http://schemas.openxmlformats.org/officeDocument/2006/relationships/slideLayout" Target="../slideLayouts/slideLayout2.xml"/><Relationship Id="rId6" Type="http://schemas.microsoft.com/office/2007/relationships/diagramDrawing" Target="../diagrams/drawing23.xml"/><Relationship Id="rId5" Type="http://schemas.openxmlformats.org/officeDocument/2006/relationships/diagramColors" Target="../diagrams/colors23.xml"/><Relationship Id="rId4" Type="http://schemas.openxmlformats.org/officeDocument/2006/relationships/diagramQuickStyle" Target="../diagrams/quickStyle23.xml"/></Relationships>
</file>

<file path=ppt/slides/_rels/slide48.xml.rels><?xml version="1.0" encoding="UTF-8" standalone="yes"?>
<Relationships xmlns="http://schemas.openxmlformats.org/package/2006/relationships"><Relationship Id="rId3" Type="http://schemas.openxmlformats.org/officeDocument/2006/relationships/diagramLayout" Target="../diagrams/layout24.xml"/><Relationship Id="rId2" Type="http://schemas.openxmlformats.org/officeDocument/2006/relationships/diagramData" Target="../diagrams/data24.xml"/><Relationship Id="rId1" Type="http://schemas.openxmlformats.org/officeDocument/2006/relationships/slideLayout" Target="../slideLayouts/slideLayout2.xml"/><Relationship Id="rId6" Type="http://schemas.microsoft.com/office/2007/relationships/diagramDrawing" Target="../diagrams/drawing24.xml"/><Relationship Id="rId5" Type="http://schemas.openxmlformats.org/officeDocument/2006/relationships/diagramColors" Target="../diagrams/colors24.xml"/><Relationship Id="rId4" Type="http://schemas.openxmlformats.org/officeDocument/2006/relationships/diagramQuickStyle" Target="../diagrams/quickStyle24.xml"/></Relationships>
</file>

<file path=ppt/slides/_rels/slide49.xml.rels><?xml version="1.0" encoding="UTF-8" standalone="yes"?>
<Relationships xmlns="http://schemas.openxmlformats.org/package/2006/relationships"><Relationship Id="rId3" Type="http://schemas.openxmlformats.org/officeDocument/2006/relationships/hyperlink" Target="https://askleo.com/what-is-facebook-fan-friday/" TargetMode="External"/><Relationship Id="rId2" Type="http://schemas.openxmlformats.org/officeDocument/2006/relationships/image" Target="../media/image43.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hyperlink" Target="https://commons.wikimedia.org/wiki/File:Checkmark.svg" TargetMode="External"/><Relationship Id="rId2" Type="http://schemas.openxmlformats.org/officeDocument/2006/relationships/image" Target="../media/image44.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hyperlink" Target="https://commons.wikimedia.org/wiki/File:Checkmark.svg" TargetMode="External"/><Relationship Id="rId2" Type="http://schemas.openxmlformats.org/officeDocument/2006/relationships/image" Target="../media/image44.pn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hyperlink" Target="https://commons.wikimedia.org/wiki/File:Checkmark.svg" TargetMode="External"/><Relationship Id="rId2" Type="http://schemas.openxmlformats.org/officeDocument/2006/relationships/image" Target="../media/image44.pn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hyperlink" Target="https://commons.wikimedia.org/wiki/File:Checkmark.svg" TargetMode="External"/><Relationship Id="rId2" Type="http://schemas.openxmlformats.org/officeDocument/2006/relationships/image" Target="../media/image44.png"/><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3" Type="http://schemas.openxmlformats.org/officeDocument/2006/relationships/hyperlink" Target="https://commons.wikimedia.org/wiki/File:Checkmark.svg" TargetMode="External"/><Relationship Id="rId2" Type="http://schemas.openxmlformats.org/officeDocument/2006/relationships/image" Target="../media/image44.pn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hyperlink" Target="https://commons.wikimedia.org/wiki/File:Checkmark.svg" TargetMode="External"/><Relationship Id="rId2" Type="http://schemas.openxmlformats.org/officeDocument/2006/relationships/image" Target="../media/image4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41AD23-7B02-156F-6443-0847B8803494}"/>
              </a:ext>
            </a:extLst>
          </p:cNvPr>
          <p:cNvSpPr>
            <a:spLocks noGrp="1"/>
          </p:cNvSpPr>
          <p:nvPr>
            <p:ph type="ctrTitle"/>
          </p:nvPr>
        </p:nvSpPr>
        <p:spPr/>
        <p:txBody>
          <a:bodyPr/>
          <a:lstStyle/>
          <a:p>
            <a:r>
              <a:rPr lang="en-US" sz="4800" b="1" dirty="0">
                <a:solidFill>
                  <a:srgbClr val="92D050"/>
                </a:solidFill>
                <a:latin typeface="Arial Black"/>
              </a:rPr>
              <a:t>CERTIFICATION EXAM PREPARATION COURSE</a:t>
            </a:r>
            <a:endParaRPr lang="en-US" dirty="0"/>
          </a:p>
        </p:txBody>
      </p:sp>
      <p:sp>
        <p:nvSpPr>
          <p:cNvPr id="3" name="Subtitle 2">
            <a:extLst>
              <a:ext uri="{FF2B5EF4-FFF2-40B4-BE49-F238E27FC236}">
                <a16:creationId xmlns:a16="http://schemas.microsoft.com/office/drawing/2014/main" id="{AAA0C958-9D6D-B8E8-C82D-D44573005251}"/>
              </a:ext>
            </a:extLst>
          </p:cNvPr>
          <p:cNvSpPr>
            <a:spLocks noGrp="1"/>
          </p:cNvSpPr>
          <p:nvPr>
            <p:ph type="subTitle" idx="1"/>
          </p:nvPr>
        </p:nvSpPr>
        <p:spPr/>
        <p:txBody>
          <a:bodyPr>
            <a:normAutofit/>
          </a:bodyPr>
          <a:lstStyle/>
          <a:p>
            <a:r>
              <a:rPr lang="en-US" sz="2800" b="1" dirty="0">
                <a:latin typeface="Arial"/>
                <a:cs typeface="Arial"/>
              </a:rPr>
              <a:t>SESSION 17:</a:t>
            </a:r>
            <a:endParaRPr lang="en-US"/>
          </a:p>
          <a:p>
            <a:r>
              <a:rPr lang="en-US" sz="2800" dirty="0">
                <a:latin typeface="Arial"/>
                <a:cs typeface="Arial"/>
              </a:rPr>
              <a:t>Monitoring and </a:t>
            </a:r>
            <a:r>
              <a:rPr lang="en-US" sz="2800">
                <a:latin typeface="Arial"/>
                <a:cs typeface="Arial"/>
              </a:rPr>
              <a:t>Auditing</a:t>
            </a:r>
            <a:endParaRPr lang="en-US" sz="2800" dirty="0">
              <a:latin typeface="Arial"/>
              <a:cs typeface="Arial"/>
            </a:endParaRPr>
          </a:p>
        </p:txBody>
      </p:sp>
    </p:spTree>
    <p:extLst>
      <p:ext uri="{BB962C8B-B14F-4D97-AF65-F5344CB8AC3E}">
        <p14:creationId xmlns:p14="http://schemas.microsoft.com/office/powerpoint/2010/main" val="278154147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8" name="Straight Connector 7">
            <a:extLst>
              <a:ext uri="{FF2B5EF4-FFF2-40B4-BE49-F238E27FC236}">
                <a16:creationId xmlns:a16="http://schemas.microsoft.com/office/drawing/2014/main" id="{0B5F7E3B-C5F1-40E0-A491-558BAFBC112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241804" y="1460500"/>
            <a:ext cx="0" cy="3937000"/>
          </a:xfrm>
          <a:prstGeom prst="line">
            <a:avLst/>
          </a:prstGeom>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CC6052C0-77CC-44AE-B32B-1C558905551B}"/>
              </a:ext>
            </a:extLst>
          </p:cNvPr>
          <p:cNvSpPr>
            <a:spLocks noGrp="1"/>
          </p:cNvSpPr>
          <p:nvPr>
            <p:ph type="title"/>
          </p:nvPr>
        </p:nvSpPr>
        <p:spPr>
          <a:xfrm>
            <a:off x="643467" y="816638"/>
            <a:ext cx="3367359" cy="5224724"/>
          </a:xfrm>
        </p:spPr>
        <p:txBody>
          <a:bodyPr anchor="ctr">
            <a:normAutofit/>
          </a:bodyPr>
          <a:lstStyle/>
          <a:p>
            <a:r>
              <a:rPr lang="en-US" b="1" dirty="0">
                <a:latin typeface="Arial" panose="020B0604020202020204" pitchFamily="34" charset="0"/>
                <a:cs typeface="Arial" panose="020B0604020202020204" pitchFamily="34" charset="0"/>
              </a:rPr>
              <a:t>Monitoring</a:t>
            </a:r>
          </a:p>
        </p:txBody>
      </p:sp>
      <p:sp>
        <p:nvSpPr>
          <p:cNvPr id="3" name="Content Placeholder 2">
            <a:extLst>
              <a:ext uri="{FF2B5EF4-FFF2-40B4-BE49-F238E27FC236}">
                <a16:creationId xmlns:a16="http://schemas.microsoft.com/office/drawing/2014/main" id="{D3B45507-42DB-4319-BFB5-94C3204625B9}"/>
              </a:ext>
            </a:extLst>
          </p:cNvPr>
          <p:cNvSpPr>
            <a:spLocks noGrp="1"/>
          </p:cNvSpPr>
          <p:nvPr>
            <p:ph idx="1"/>
          </p:nvPr>
        </p:nvSpPr>
        <p:spPr>
          <a:xfrm>
            <a:off x="4654295" y="816638"/>
            <a:ext cx="4619706" cy="5224724"/>
          </a:xfrm>
        </p:spPr>
        <p:txBody>
          <a:bodyPr anchor="ctr">
            <a:normAutofit/>
          </a:bodyPr>
          <a:lstStyle/>
          <a:p>
            <a:r>
              <a:rPr lang="en-US" b="1" dirty="0">
                <a:latin typeface="Arial" panose="020B0604020202020204" pitchFamily="34" charset="0"/>
                <a:cs typeface="Arial" panose="020B0604020202020204" pitchFamily="34" charset="0"/>
              </a:rPr>
              <a:t>ICH GCP E6 (R2)</a:t>
            </a:r>
          </a:p>
          <a:p>
            <a:pPr lvl="1"/>
            <a:r>
              <a:rPr lang="en-US" sz="1800" b="1" dirty="0">
                <a:latin typeface="Arial" panose="020B0604020202020204" pitchFamily="34" charset="0"/>
                <a:cs typeface="Arial" panose="020B0604020202020204" pitchFamily="34" charset="0"/>
              </a:rPr>
              <a:t>The act of overseeing the progress of a clinical trial, and of ensuring that it is conducted, recorded, and reported in accordance with the protocol, standard operating procedures (SOPs), GCP, and the applicable regulatory requirement(s).</a:t>
            </a:r>
          </a:p>
        </p:txBody>
      </p:sp>
    </p:spTree>
    <p:extLst>
      <p:ext uri="{BB962C8B-B14F-4D97-AF65-F5344CB8AC3E}">
        <p14:creationId xmlns:p14="http://schemas.microsoft.com/office/powerpoint/2010/main" val="323604480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CF45406A-289E-44FE-810D-39C180651B42}"/>
              </a:ext>
            </a:extLst>
          </p:cNvPr>
          <p:cNvSpPr txBox="1"/>
          <p:nvPr/>
        </p:nvSpPr>
        <p:spPr>
          <a:xfrm>
            <a:off x="677334" y="65314"/>
            <a:ext cx="8596668" cy="750661"/>
          </a:xfrm>
          <a:prstGeom prst="rect">
            <a:avLst/>
          </a:prstGeom>
        </p:spPr>
        <p:txBody>
          <a:bodyPr vert="horz" lIns="91440" tIns="45720" rIns="91440" bIns="45720" rtlCol="0" anchor="t">
            <a:normAutofit/>
          </a:bodyPr>
          <a:lstStyle/>
          <a:p>
            <a:pPr>
              <a:spcBef>
                <a:spcPct val="0"/>
              </a:spcBef>
              <a:spcAft>
                <a:spcPts val="600"/>
              </a:spcAft>
            </a:pPr>
            <a:r>
              <a:rPr lang="en-US" sz="3600" b="1" dirty="0">
                <a:solidFill>
                  <a:schemeClr val="accent1"/>
                </a:solidFill>
                <a:latin typeface="+mj-lt"/>
                <a:ea typeface="+mj-ea"/>
                <a:cs typeface="+mj-cs"/>
              </a:rPr>
              <a:t>Purpose of Monitoring</a:t>
            </a:r>
          </a:p>
        </p:txBody>
      </p:sp>
      <p:graphicFrame>
        <p:nvGraphicFramePr>
          <p:cNvPr id="5" name="Content Placeholder 2">
            <a:extLst>
              <a:ext uri="{FF2B5EF4-FFF2-40B4-BE49-F238E27FC236}">
                <a16:creationId xmlns:a16="http://schemas.microsoft.com/office/drawing/2014/main" id="{F03A9E6E-2197-4D27-B619-888653848380}"/>
              </a:ext>
            </a:extLst>
          </p:cNvPr>
          <p:cNvGraphicFramePr>
            <a:graphicFrameLocks noGrp="1"/>
          </p:cNvGraphicFramePr>
          <p:nvPr>
            <p:ph idx="1"/>
            <p:extLst>
              <p:ext uri="{D42A27DB-BD31-4B8C-83A1-F6EECF244321}">
                <p14:modId xmlns:p14="http://schemas.microsoft.com/office/powerpoint/2010/main" val="3497009981"/>
              </p:ext>
            </p:extLst>
          </p:nvPr>
        </p:nvGraphicFramePr>
        <p:xfrm>
          <a:off x="229992" y="1101013"/>
          <a:ext cx="9987027" cy="499699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72965553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03E8462A-FEBA-4848-81CC-3F8DA3E477B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2109F83F-40FE-4DB3-84CC-09FB3340D06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cxnSp>
          <p:nvCxnSpPr>
            <p:cNvPr id="11" name="Straight Connector 10">
              <a:extLst>
                <a:ext uri="{FF2B5EF4-FFF2-40B4-BE49-F238E27FC236}">
                  <a16:creationId xmlns:a16="http://schemas.microsoft.com/office/drawing/2014/main" id="{1DE492D7-C3C3-48FF-80C8-37021EA0262F}"/>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12" name="Rectangle 23">
              <a:extLst>
                <a:ext uri="{FF2B5EF4-FFF2-40B4-BE49-F238E27FC236}">
                  <a16:creationId xmlns:a16="http://schemas.microsoft.com/office/drawing/2014/main" id="{0B30FF97-2E9A-490A-AED2-90BA2E0EC17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3" name="Rectangle 25">
              <a:extLst>
                <a:ext uri="{FF2B5EF4-FFF2-40B4-BE49-F238E27FC236}">
                  <a16:creationId xmlns:a16="http://schemas.microsoft.com/office/drawing/2014/main" id="{B6D53C7D-A312-47B6-A66A-230A19CFACA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4" name="Isosceles Triangle 13">
              <a:extLst>
                <a:ext uri="{FF2B5EF4-FFF2-40B4-BE49-F238E27FC236}">
                  <a16:creationId xmlns:a16="http://schemas.microsoft.com/office/drawing/2014/main" id="{9329D58C-0D2E-4A2B-AD6A-9CEE506784A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5" name="Rectangle 27">
              <a:extLst>
                <a:ext uri="{FF2B5EF4-FFF2-40B4-BE49-F238E27FC236}">
                  <a16:creationId xmlns:a16="http://schemas.microsoft.com/office/drawing/2014/main" id="{9D446EDE-C690-4461-8BF2-7634808FC8B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6" name="Rectangle 28">
              <a:extLst>
                <a:ext uri="{FF2B5EF4-FFF2-40B4-BE49-F238E27FC236}">
                  <a16:creationId xmlns:a16="http://schemas.microsoft.com/office/drawing/2014/main" id="{323F3D34-6531-4AD7-A8C6-195A090281A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7" name="Rectangle 29">
              <a:extLst>
                <a:ext uri="{FF2B5EF4-FFF2-40B4-BE49-F238E27FC236}">
                  <a16:creationId xmlns:a16="http://schemas.microsoft.com/office/drawing/2014/main" id="{B9B0AE3F-2350-435F-A9B0-C310BF87638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8" name="Isosceles Triangle 17">
              <a:extLst>
                <a:ext uri="{FF2B5EF4-FFF2-40B4-BE49-F238E27FC236}">
                  <a16:creationId xmlns:a16="http://schemas.microsoft.com/office/drawing/2014/main" id="{4EFA655C-9E50-4C14-A89E-AD7B648E4E2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9" name="Isosceles Triangle 18">
              <a:extLst>
                <a:ext uri="{FF2B5EF4-FFF2-40B4-BE49-F238E27FC236}">
                  <a16:creationId xmlns:a16="http://schemas.microsoft.com/office/drawing/2014/main" id="{3E843863-7D25-4C01-9A17-E817CB6D998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grpSp>
      <p:sp>
        <p:nvSpPr>
          <p:cNvPr id="21" name="Rectangle 20">
            <a:extLst>
              <a:ext uri="{FF2B5EF4-FFF2-40B4-BE49-F238E27FC236}">
                <a16:creationId xmlns:a16="http://schemas.microsoft.com/office/drawing/2014/main" id="{7941F9B1-B01B-4A84-89D9-B169AEB4E4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w="9525">
            <a:noFill/>
          </a:ln>
          <a:effectLst>
            <a:outerShdw blurRad="63500" dist="17780" dir="5400000" algn="t" rotWithShape="0">
              <a:prstClr val="black">
                <a:alpha val="4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BF6D1EDE-7AF7-438B-B257-CAC3BCEA1632}"/>
              </a:ext>
            </a:extLst>
          </p:cNvPr>
          <p:cNvPicPr>
            <a:picLocks noChangeAspect="1"/>
          </p:cNvPicPr>
          <p:nvPr/>
        </p:nvPicPr>
        <p:blipFill>
          <a:blip r:embed="rId2"/>
          <a:stretch>
            <a:fillRect/>
          </a:stretch>
        </p:blipFill>
        <p:spPr>
          <a:xfrm>
            <a:off x="489001" y="480059"/>
            <a:ext cx="11263081" cy="5906347"/>
          </a:xfrm>
          <a:prstGeom prst="rect">
            <a:avLst/>
          </a:prstGeom>
        </p:spPr>
      </p:pic>
      <p:sp>
        <p:nvSpPr>
          <p:cNvPr id="4" name="Rectangle 3">
            <a:extLst>
              <a:ext uri="{FF2B5EF4-FFF2-40B4-BE49-F238E27FC236}">
                <a16:creationId xmlns:a16="http://schemas.microsoft.com/office/drawing/2014/main" id="{B14DA10E-93E4-4E48-91B3-1E9D17967896}"/>
              </a:ext>
            </a:extLst>
          </p:cNvPr>
          <p:cNvSpPr/>
          <p:nvPr/>
        </p:nvSpPr>
        <p:spPr>
          <a:xfrm>
            <a:off x="485828" y="488526"/>
            <a:ext cx="11257438" cy="70417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80DF89AD-4552-44A4-96AA-67795A699D5B}"/>
              </a:ext>
            </a:extLst>
          </p:cNvPr>
          <p:cNvSpPr/>
          <p:nvPr/>
        </p:nvSpPr>
        <p:spPr>
          <a:xfrm>
            <a:off x="485828" y="6154309"/>
            <a:ext cx="11217169" cy="24052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44BE281E-DE64-425B-86BB-7710108D0EF5}"/>
              </a:ext>
            </a:extLst>
          </p:cNvPr>
          <p:cNvSpPr/>
          <p:nvPr/>
        </p:nvSpPr>
        <p:spPr>
          <a:xfrm>
            <a:off x="11219289" y="1201162"/>
            <a:ext cx="523977" cy="493625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D5AC0A1D-391E-47E7-AFC6-687AC7233DF0}"/>
              </a:ext>
            </a:extLst>
          </p:cNvPr>
          <p:cNvSpPr/>
          <p:nvPr/>
        </p:nvSpPr>
        <p:spPr>
          <a:xfrm>
            <a:off x="485828" y="1201161"/>
            <a:ext cx="404718" cy="495314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4493289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03E8462A-FEBA-4848-81CC-3F8DA3E477B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2109F83F-40FE-4DB3-84CC-09FB3340D06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cxnSp>
          <p:nvCxnSpPr>
            <p:cNvPr id="11" name="Straight Connector 10">
              <a:extLst>
                <a:ext uri="{FF2B5EF4-FFF2-40B4-BE49-F238E27FC236}">
                  <a16:creationId xmlns:a16="http://schemas.microsoft.com/office/drawing/2014/main" id="{1DE492D7-C3C3-48FF-80C8-37021EA0262F}"/>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12" name="Rectangle 23">
              <a:extLst>
                <a:ext uri="{FF2B5EF4-FFF2-40B4-BE49-F238E27FC236}">
                  <a16:creationId xmlns:a16="http://schemas.microsoft.com/office/drawing/2014/main" id="{0B30FF97-2E9A-490A-AED2-90BA2E0EC17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3" name="Rectangle 25">
              <a:extLst>
                <a:ext uri="{FF2B5EF4-FFF2-40B4-BE49-F238E27FC236}">
                  <a16:creationId xmlns:a16="http://schemas.microsoft.com/office/drawing/2014/main" id="{B6D53C7D-A312-47B6-A66A-230A19CFACA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4" name="Isosceles Triangle 13">
              <a:extLst>
                <a:ext uri="{FF2B5EF4-FFF2-40B4-BE49-F238E27FC236}">
                  <a16:creationId xmlns:a16="http://schemas.microsoft.com/office/drawing/2014/main" id="{9329D58C-0D2E-4A2B-AD6A-9CEE506784A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5" name="Rectangle 27">
              <a:extLst>
                <a:ext uri="{FF2B5EF4-FFF2-40B4-BE49-F238E27FC236}">
                  <a16:creationId xmlns:a16="http://schemas.microsoft.com/office/drawing/2014/main" id="{9D446EDE-C690-4461-8BF2-7634808FC8B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6" name="Rectangle 28">
              <a:extLst>
                <a:ext uri="{FF2B5EF4-FFF2-40B4-BE49-F238E27FC236}">
                  <a16:creationId xmlns:a16="http://schemas.microsoft.com/office/drawing/2014/main" id="{323F3D34-6531-4AD7-A8C6-195A090281A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7" name="Rectangle 29">
              <a:extLst>
                <a:ext uri="{FF2B5EF4-FFF2-40B4-BE49-F238E27FC236}">
                  <a16:creationId xmlns:a16="http://schemas.microsoft.com/office/drawing/2014/main" id="{B9B0AE3F-2350-435F-A9B0-C310BF87638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8" name="Isosceles Triangle 17">
              <a:extLst>
                <a:ext uri="{FF2B5EF4-FFF2-40B4-BE49-F238E27FC236}">
                  <a16:creationId xmlns:a16="http://schemas.microsoft.com/office/drawing/2014/main" id="{4EFA655C-9E50-4C14-A89E-AD7B648E4E2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9" name="Isosceles Triangle 18">
              <a:extLst>
                <a:ext uri="{FF2B5EF4-FFF2-40B4-BE49-F238E27FC236}">
                  <a16:creationId xmlns:a16="http://schemas.microsoft.com/office/drawing/2014/main" id="{3E843863-7D25-4C01-9A17-E817CB6D998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grpSp>
      <p:sp>
        <p:nvSpPr>
          <p:cNvPr id="21" name="Rectangle 20">
            <a:extLst>
              <a:ext uri="{FF2B5EF4-FFF2-40B4-BE49-F238E27FC236}">
                <a16:creationId xmlns:a16="http://schemas.microsoft.com/office/drawing/2014/main" id="{7941F9B1-B01B-4A84-89D9-B169AEB4E4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w="9525">
            <a:noFill/>
          </a:ln>
          <a:effectLst>
            <a:outerShdw blurRad="63500" dist="17780" dir="5400000" algn="t" rotWithShape="0">
              <a:prstClr val="black">
                <a:alpha val="4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A4A5BFFB-2372-4F93-81CF-CB85DBE314E6}"/>
              </a:ext>
            </a:extLst>
          </p:cNvPr>
          <p:cNvPicPr>
            <a:picLocks noChangeAspect="1"/>
          </p:cNvPicPr>
          <p:nvPr/>
        </p:nvPicPr>
        <p:blipFill>
          <a:blip r:embed="rId2"/>
          <a:stretch>
            <a:fillRect/>
          </a:stretch>
        </p:blipFill>
        <p:spPr>
          <a:xfrm>
            <a:off x="489002" y="480060"/>
            <a:ext cx="11225985" cy="5897880"/>
          </a:xfrm>
          <a:prstGeom prst="rect">
            <a:avLst/>
          </a:prstGeom>
        </p:spPr>
      </p:pic>
      <p:sp>
        <p:nvSpPr>
          <p:cNvPr id="4" name="Rectangle 3">
            <a:extLst>
              <a:ext uri="{FF2B5EF4-FFF2-40B4-BE49-F238E27FC236}">
                <a16:creationId xmlns:a16="http://schemas.microsoft.com/office/drawing/2014/main" id="{694C9D36-9ABD-43FB-9BDC-826604064B38}"/>
              </a:ext>
            </a:extLst>
          </p:cNvPr>
          <p:cNvSpPr/>
          <p:nvPr/>
        </p:nvSpPr>
        <p:spPr>
          <a:xfrm>
            <a:off x="485954" y="480059"/>
            <a:ext cx="11217044" cy="69673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420CAA53-7227-4C7E-A0F1-839027CAC0C7}"/>
              </a:ext>
            </a:extLst>
          </p:cNvPr>
          <p:cNvSpPr/>
          <p:nvPr/>
        </p:nvSpPr>
        <p:spPr>
          <a:xfrm>
            <a:off x="11187485" y="1185259"/>
            <a:ext cx="527502" cy="520114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D75307C8-6F4F-45B1-98B9-765E7E3606C0}"/>
              </a:ext>
            </a:extLst>
          </p:cNvPr>
          <p:cNvSpPr/>
          <p:nvPr/>
        </p:nvSpPr>
        <p:spPr>
          <a:xfrm>
            <a:off x="485954" y="1176792"/>
            <a:ext cx="436397" cy="520114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4DBABF2A-3BA2-4E47-9D60-61C70DA3DE11}"/>
              </a:ext>
            </a:extLst>
          </p:cNvPr>
          <p:cNvSpPr/>
          <p:nvPr/>
        </p:nvSpPr>
        <p:spPr>
          <a:xfrm>
            <a:off x="942163" y="6170212"/>
            <a:ext cx="914400" cy="20772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6421791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03E8462A-FEBA-4848-81CC-3F8DA3E477B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2109F83F-40FE-4DB3-84CC-09FB3340D06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cxnSp>
          <p:nvCxnSpPr>
            <p:cNvPr id="11" name="Straight Connector 10">
              <a:extLst>
                <a:ext uri="{FF2B5EF4-FFF2-40B4-BE49-F238E27FC236}">
                  <a16:creationId xmlns:a16="http://schemas.microsoft.com/office/drawing/2014/main" id="{1DE492D7-C3C3-48FF-80C8-37021EA0262F}"/>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12" name="Rectangle 23">
              <a:extLst>
                <a:ext uri="{FF2B5EF4-FFF2-40B4-BE49-F238E27FC236}">
                  <a16:creationId xmlns:a16="http://schemas.microsoft.com/office/drawing/2014/main" id="{0B30FF97-2E9A-490A-AED2-90BA2E0EC17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3" name="Rectangle 25">
              <a:extLst>
                <a:ext uri="{FF2B5EF4-FFF2-40B4-BE49-F238E27FC236}">
                  <a16:creationId xmlns:a16="http://schemas.microsoft.com/office/drawing/2014/main" id="{B6D53C7D-A312-47B6-A66A-230A19CFACA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4" name="Isosceles Triangle 13">
              <a:extLst>
                <a:ext uri="{FF2B5EF4-FFF2-40B4-BE49-F238E27FC236}">
                  <a16:creationId xmlns:a16="http://schemas.microsoft.com/office/drawing/2014/main" id="{9329D58C-0D2E-4A2B-AD6A-9CEE506784A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5" name="Rectangle 27">
              <a:extLst>
                <a:ext uri="{FF2B5EF4-FFF2-40B4-BE49-F238E27FC236}">
                  <a16:creationId xmlns:a16="http://schemas.microsoft.com/office/drawing/2014/main" id="{9D446EDE-C690-4461-8BF2-7634808FC8B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6" name="Rectangle 28">
              <a:extLst>
                <a:ext uri="{FF2B5EF4-FFF2-40B4-BE49-F238E27FC236}">
                  <a16:creationId xmlns:a16="http://schemas.microsoft.com/office/drawing/2014/main" id="{323F3D34-6531-4AD7-A8C6-195A090281A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7" name="Rectangle 29">
              <a:extLst>
                <a:ext uri="{FF2B5EF4-FFF2-40B4-BE49-F238E27FC236}">
                  <a16:creationId xmlns:a16="http://schemas.microsoft.com/office/drawing/2014/main" id="{B9B0AE3F-2350-435F-A9B0-C310BF87638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8" name="Isosceles Triangle 17">
              <a:extLst>
                <a:ext uri="{FF2B5EF4-FFF2-40B4-BE49-F238E27FC236}">
                  <a16:creationId xmlns:a16="http://schemas.microsoft.com/office/drawing/2014/main" id="{4EFA655C-9E50-4C14-A89E-AD7B648E4E2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9" name="Isosceles Triangle 18">
              <a:extLst>
                <a:ext uri="{FF2B5EF4-FFF2-40B4-BE49-F238E27FC236}">
                  <a16:creationId xmlns:a16="http://schemas.microsoft.com/office/drawing/2014/main" id="{3E843863-7D25-4C01-9A17-E817CB6D998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grpSp>
      <p:sp>
        <p:nvSpPr>
          <p:cNvPr id="21" name="Rectangle 20">
            <a:extLst>
              <a:ext uri="{FF2B5EF4-FFF2-40B4-BE49-F238E27FC236}">
                <a16:creationId xmlns:a16="http://schemas.microsoft.com/office/drawing/2014/main" id="{7941F9B1-B01B-4A84-89D9-B169AEB4E4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w="9525">
            <a:noFill/>
          </a:ln>
          <a:effectLst>
            <a:outerShdw blurRad="63500" dist="17780" dir="5400000" algn="t" rotWithShape="0">
              <a:prstClr val="black">
                <a:alpha val="4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9C3CAB5B-BAA1-405E-B8A7-6F2E49045AC6}"/>
              </a:ext>
            </a:extLst>
          </p:cNvPr>
          <p:cNvPicPr>
            <a:picLocks noChangeAspect="1"/>
          </p:cNvPicPr>
          <p:nvPr/>
        </p:nvPicPr>
        <p:blipFill>
          <a:blip r:embed="rId2"/>
          <a:stretch>
            <a:fillRect/>
          </a:stretch>
        </p:blipFill>
        <p:spPr>
          <a:xfrm>
            <a:off x="448733" y="480059"/>
            <a:ext cx="11266255" cy="5906347"/>
          </a:xfrm>
          <a:prstGeom prst="rect">
            <a:avLst/>
          </a:prstGeom>
        </p:spPr>
      </p:pic>
      <p:sp>
        <p:nvSpPr>
          <p:cNvPr id="4" name="Rectangle 3">
            <a:extLst>
              <a:ext uri="{FF2B5EF4-FFF2-40B4-BE49-F238E27FC236}">
                <a16:creationId xmlns:a16="http://schemas.microsoft.com/office/drawing/2014/main" id="{D9C43AB6-89B7-4B4E-9106-A1CFF9E72D55}"/>
              </a:ext>
            </a:extLst>
          </p:cNvPr>
          <p:cNvSpPr/>
          <p:nvPr/>
        </p:nvSpPr>
        <p:spPr>
          <a:xfrm>
            <a:off x="445685" y="480058"/>
            <a:ext cx="11266254" cy="72058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A48B1330-60CD-40D6-8D7F-A25F09DA5338}"/>
              </a:ext>
            </a:extLst>
          </p:cNvPr>
          <p:cNvSpPr/>
          <p:nvPr/>
        </p:nvSpPr>
        <p:spPr>
          <a:xfrm>
            <a:off x="11179533" y="1200646"/>
            <a:ext cx="532405" cy="517729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CBA55145-AF1E-4965-9FD3-C825537F0260}"/>
              </a:ext>
            </a:extLst>
          </p:cNvPr>
          <p:cNvSpPr/>
          <p:nvPr/>
        </p:nvSpPr>
        <p:spPr>
          <a:xfrm>
            <a:off x="445685" y="1212093"/>
            <a:ext cx="448733" cy="516584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491C6DFF-5686-4FC8-B862-80EF0DD07022}"/>
              </a:ext>
            </a:extLst>
          </p:cNvPr>
          <p:cNvSpPr/>
          <p:nvPr/>
        </p:nvSpPr>
        <p:spPr>
          <a:xfrm>
            <a:off x="882903" y="6162261"/>
            <a:ext cx="10293456" cy="23261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81166853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03E8462A-FEBA-4848-81CC-3F8DA3E477B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2109F83F-40FE-4DB3-84CC-09FB3340D06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cxnSp>
          <p:nvCxnSpPr>
            <p:cNvPr id="11" name="Straight Connector 10">
              <a:extLst>
                <a:ext uri="{FF2B5EF4-FFF2-40B4-BE49-F238E27FC236}">
                  <a16:creationId xmlns:a16="http://schemas.microsoft.com/office/drawing/2014/main" id="{1DE492D7-C3C3-48FF-80C8-37021EA0262F}"/>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12" name="Rectangle 23">
              <a:extLst>
                <a:ext uri="{FF2B5EF4-FFF2-40B4-BE49-F238E27FC236}">
                  <a16:creationId xmlns:a16="http://schemas.microsoft.com/office/drawing/2014/main" id="{0B30FF97-2E9A-490A-AED2-90BA2E0EC17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3" name="Rectangle 25">
              <a:extLst>
                <a:ext uri="{FF2B5EF4-FFF2-40B4-BE49-F238E27FC236}">
                  <a16:creationId xmlns:a16="http://schemas.microsoft.com/office/drawing/2014/main" id="{B6D53C7D-A312-47B6-A66A-230A19CFACA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4" name="Isosceles Triangle 13">
              <a:extLst>
                <a:ext uri="{FF2B5EF4-FFF2-40B4-BE49-F238E27FC236}">
                  <a16:creationId xmlns:a16="http://schemas.microsoft.com/office/drawing/2014/main" id="{9329D58C-0D2E-4A2B-AD6A-9CEE506784A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5" name="Rectangle 27">
              <a:extLst>
                <a:ext uri="{FF2B5EF4-FFF2-40B4-BE49-F238E27FC236}">
                  <a16:creationId xmlns:a16="http://schemas.microsoft.com/office/drawing/2014/main" id="{9D446EDE-C690-4461-8BF2-7634808FC8B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6" name="Rectangle 28">
              <a:extLst>
                <a:ext uri="{FF2B5EF4-FFF2-40B4-BE49-F238E27FC236}">
                  <a16:creationId xmlns:a16="http://schemas.microsoft.com/office/drawing/2014/main" id="{323F3D34-6531-4AD7-A8C6-195A090281A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7" name="Rectangle 29">
              <a:extLst>
                <a:ext uri="{FF2B5EF4-FFF2-40B4-BE49-F238E27FC236}">
                  <a16:creationId xmlns:a16="http://schemas.microsoft.com/office/drawing/2014/main" id="{B9B0AE3F-2350-435F-A9B0-C310BF87638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8" name="Isosceles Triangle 17">
              <a:extLst>
                <a:ext uri="{FF2B5EF4-FFF2-40B4-BE49-F238E27FC236}">
                  <a16:creationId xmlns:a16="http://schemas.microsoft.com/office/drawing/2014/main" id="{4EFA655C-9E50-4C14-A89E-AD7B648E4E2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9" name="Isosceles Triangle 18">
              <a:extLst>
                <a:ext uri="{FF2B5EF4-FFF2-40B4-BE49-F238E27FC236}">
                  <a16:creationId xmlns:a16="http://schemas.microsoft.com/office/drawing/2014/main" id="{3E843863-7D25-4C01-9A17-E817CB6D998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grpSp>
      <p:sp>
        <p:nvSpPr>
          <p:cNvPr id="21" name="Rectangle 20">
            <a:extLst>
              <a:ext uri="{FF2B5EF4-FFF2-40B4-BE49-F238E27FC236}">
                <a16:creationId xmlns:a16="http://schemas.microsoft.com/office/drawing/2014/main" id="{7941F9B1-B01B-4A84-89D9-B169AEB4E4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w="9525">
            <a:noFill/>
          </a:ln>
          <a:effectLst>
            <a:outerShdw blurRad="63500" dist="17780" dir="5400000" algn="t" rotWithShape="0">
              <a:prstClr val="black">
                <a:alpha val="4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14D1DB83-4AFA-4D31-B21C-C5C62E6AAA1D}"/>
              </a:ext>
            </a:extLst>
          </p:cNvPr>
          <p:cNvPicPr>
            <a:picLocks noChangeAspect="1"/>
          </p:cNvPicPr>
          <p:nvPr/>
        </p:nvPicPr>
        <p:blipFill>
          <a:blip r:embed="rId2"/>
          <a:stretch>
            <a:fillRect/>
          </a:stretch>
        </p:blipFill>
        <p:spPr>
          <a:xfrm>
            <a:off x="448734" y="480060"/>
            <a:ext cx="11266254" cy="5897880"/>
          </a:xfrm>
          <a:prstGeom prst="rect">
            <a:avLst/>
          </a:prstGeom>
        </p:spPr>
      </p:pic>
      <p:sp>
        <p:nvSpPr>
          <p:cNvPr id="4" name="Rectangle 3">
            <a:extLst>
              <a:ext uri="{FF2B5EF4-FFF2-40B4-BE49-F238E27FC236}">
                <a16:creationId xmlns:a16="http://schemas.microsoft.com/office/drawing/2014/main" id="{2AA99730-6F79-4C89-B450-D37CA0C5EE18}"/>
              </a:ext>
            </a:extLst>
          </p:cNvPr>
          <p:cNvSpPr/>
          <p:nvPr/>
        </p:nvSpPr>
        <p:spPr>
          <a:xfrm>
            <a:off x="445686" y="480059"/>
            <a:ext cx="11297580" cy="70468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E10CD878-B5A4-45DD-871F-AD3AD987E1D5}"/>
              </a:ext>
            </a:extLst>
          </p:cNvPr>
          <p:cNvSpPr/>
          <p:nvPr/>
        </p:nvSpPr>
        <p:spPr>
          <a:xfrm>
            <a:off x="11195437" y="1193211"/>
            <a:ext cx="519552" cy="518472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DBF04B14-DE3A-4618-9787-E3EF2EE12E71}"/>
              </a:ext>
            </a:extLst>
          </p:cNvPr>
          <p:cNvSpPr/>
          <p:nvPr/>
        </p:nvSpPr>
        <p:spPr>
          <a:xfrm>
            <a:off x="445686" y="1193211"/>
            <a:ext cx="448733" cy="519319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52DF789F-4A81-480A-BE12-2E0586D5AE69}"/>
              </a:ext>
            </a:extLst>
          </p:cNvPr>
          <p:cNvSpPr/>
          <p:nvPr/>
        </p:nvSpPr>
        <p:spPr>
          <a:xfrm>
            <a:off x="894419" y="6143118"/>
            <a:ext cx="10297844" cy="23482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99974229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A12E77-5E8C-4AD6-8CC7-A005056E96DA}"/>
              </a:ext>
            </a:extLst>
          </p:cNvPr>
          <p:cNvSpPr>
            <a:spLocks noGrp="1"/>
          </p:cNvSpPr>
          <p:nvPr>
            <p:ph type="title"/>
          </p:nvPr>
        </p:nvSpPr>
        <p:spPr>
          <a:xfrm>
            <a:off x="677334" y="367862"/>
            <a:ext cx="8596668" cy="663388"/>
          </a:xfrm>
        </p:spPr>
        <p:txBody>
          <a:bodyPr/>
          <a:lstStyle/>
          <a:p>
            <a:r>
              <a:rPr lang="en-US" b="1" dirty="0">
                <a:latin typeface="Arial" panose="020B0604020202020204" pitchFamily="34" charset="0"/>
                <a:cs typeface="Arial" panose="020B0604020202020204" pitchFamily="34" charset="0"/>
              </a:rPr>
              <a:t>Monitoring              vs              Auditing</a:t>
            </a:r>
          </a:p>
        </p:txBody>
      </p:sp>
      <p:sp>
        <p:nvSpPr>
          <p:cNvPr id="3" name="Content Placeholder 2">
            <a:extLst>
              <a:ext uri="{FF2B5EF4-FFF2-40B4-BE49-F238E27FC236}">
                <a16:creationId xmlns:a16="http://schemas.microsoft.com/office/drawing/2014/main" id="{C1A554DC-707E-402C-A89A-B3C5B4239B7A}"/>
              </a:ext>
            </a:extLst>
          </p:cNvPr>
          <p:cNvSpPr>
            <a:spLocks noGrp="1"/>
          </p:cNvSpPr>
          <p:nvPr>
            <p:ph sz="half" idx="1"/>
          </p:nvPr>
        </p:nvSpPr>
        <p:spPr>
          <a:xfrm>
            <a:off x="677334" y="1624561"/>
            <a:ext cx="4184035" cy="3880772"/>
          </a:xfrm>
        </p:spPr>
        <p:txBody>
          <a:bodyPr>
            <a:normAutofit/>
          </a:bodyPr>
          <a:lstStyle/>
          <a:p>
            <a:r>
              <a:rPr lang="en-US" b="1" dirty="0">
                <a:latin typeface="Arial" panose="020B0604020202020204" pitchFamily="34" charset="0"/>
                <a:cs typeface="Arial" panose="020B0604020202020204" pitchFamily="34" charset="0"/>
              </a:rPr>
              <a:t>Continuous Process</a:t>
            </a:r>
          </a:p>
          <a:p>
            <a:endParaRPr lang="en-US" b="1" dirty="0">
              <a:latin typeface="Arial" panose="020B0604020202020204" pitchFamily="34" charset="0"/>
              <a:cs typeface="Arial" panose="020B0604020202020204" pitchFamily="34" charset="0"/>
            </a:endParaRPr>
          </a:p>
          <a:p>
            <a:r>
              <a:rPr lang="en-US" b="1" dirty="0">
                <a:latin typeface="Arial" panose="020B0604020202020204" pitchFamily="34" charset="0"/>
                <a:cs typeface="Arial" panose="020B0604020202020204" pitchFamily="34" charset="0"/>
              </a:rPr>
              <a:t>Controls the quality of the clinical trial</a:t>
            </a:r>
          </a:p>
          <a:p>
            <a:endParaRPr lang="en-US" b="1" dirty="0">
              <a:latin typeface="Arial" panose="020B0604020202020204" pitchFamily="34" charset="0"/>
              <a:cs typeface="Arial" panose="020B0604020202020204" pitchFamily="34" charset="0"/>
            </a:endParaRPr>
          </a:p>
          <a:p>
            <a:r>
              <a:rPr lang="en-US" b="1" dirty="0">
                <a:latin typeface="Arial" panose="020B0604020202020204" pitchFamily="34" charset="0"/>
                <a:cs typeface="Arial" panose="020B0604020202020204" pitchFamily="34" charset="0"/>
              </a:rPr>
              <a:t>Usually performed by someone who is part of the trial (study team member, Sponsor’s representative, i.e., monitor)</a:t>
            </a:r>
          </a:p>
        </p:txBody>
      </p:sp>
      <p:sp>
        <p:nvSpPr>
          <p:cNvPr id="4" name="Content Placeholder 3">
            <a:extLst>
              <a:ext uri="{FF2B5EF4-FFF2-40B4-BE49-F238E27FC236}">
                <a16:creationId xmlns:a16="http://schemas.microsoft.com/office/drawing/2014/main" id="{94C0228F-63BB-4521-8E83-C2DA0A3435B0}"/>
              </a:ext>
            </a:extLst>
          </p:cNvPr>
          <p:cNvSpPr>
            <a:spLocks noGrp="1"/>
          </p:cNvSpPr>
          <p:nvPr>
            <p:ph sz="half" idx="2"/>
          </p:nvPr>
        </p:nvSpPr>
        <p:spPr>
          <a:xfrm>
            <a:off x="5089968" y="1624560"/>
            <a:ext cx="4184034" cy="3880773"/>
          </a:xfrm>
        </p:spPr>
        <p:txBody>
          <a:bodyPr>
            <a:normAutofit/>
          </a:bodyPr>
          <a:lstStyle/>
          <a:p>
            <a:r>
              <a:rPr lang="en-US" b="1" dirty="0">
                <a:latin typeface="Arial" panose="020B0604020202020204" pitchFamily="34" charset="0"/>
                <a:cs typeface="Arial" panose="020B0604020202020204" pitchFamily="34" charset="0"/>
              </a:rPr>
              <a:t>Usually performed during or at the completion of the trial</a:t>
            </a:r>
          </a:p>
          <a:p>
            <a:r>
              <a:rPr lang="en-US" b="1" dirty="0">
                <a:latin typeface="Arial" panose="020B0604020202020204" pitchFamily="34" charset="0"/>
                <a:cs typeface="Arial" panose="020B0604020202020204" pitchFamily="34" charset="0"/>
              </a:rPr>
              <a:t>Assures trial quality</a:t>
            </a:r>
          </a:p>
          <a:p>
            <a:pPr marL="0" indent="0">
              <a:buNone/>
            </a:pPr>
            <a:endParaRPr lang="en-US" b="1" dirty="0">
              <a:latin typeface="Arial" panose="020B0604020202020204" pitchFamily="34" charset="0"/>
              <a:cs typeface="Arial" panose="020B0604020202020204" pitchFamily="34" charset="0"/>
            </a:endParaRPr>
          </a:p>
          <a:p>
            <a:endParaRPr lang="en-US" b="1" dirty="0">
              <a:latin typeface="Arial" panose="020B0604020202020204" pitchFamily="34" charset="0"/>
              <a:cs typeface="Arial" panose="020B0604020202020204" pitchFamily="34" charset="0"/>
            </a:endParaRPr>
          </a:p>
          <a:p>
            <a:r>
              <a:rPr lang="en-US" b="1" dirty="0">
                <a:latin typeface="Arial" panose="020B0604020202020204" pitchFamily="34" charset="0"/>
                <a:cs typeface="Arial" panose="020B0604020202020204" pitchFamily="34" charset="0"/>
              </a:rPr>
              <a:t>Performed by an independent party (one not associated with the study, i.e., IRB, FDA)</a:t>
            </a:r>
          </a:p>
        </p:txBody>
      </p:sp>
    </p:spTree>
    <p:extLst>
      <p:ext uri="{BB962C8B-B14F-4D97-AF65-F5344CB8AC3E}">
        <p14:creationId xmlns:p14="http://schemas.microsoft.com/office/powerpoint/2010/main" val="8028384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A65AC7D1-EAA9-48F5-B509-60A7F50BF70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useBgFill="1">
        <p:nvSpPr>
          <p:cNvPr id="11" name="Rectangle 10">
            <a:extLst>
              <a:ext uri="{FF2B5EF4-FFF2-40B4-BE49-F238E27FC236}">
                <a16:creationId xmlns:a16="http://schemas.microsoft.com/office/drawing/2014/main" id="{D6320AF9-619A-4175-865B-5663E1AEF4C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3" name="Straight Connector 12">
            <a:extLst>
              <a:ext uri="{FF2B5EF4-FFF2-40B4-BE49-F238E27FC236}">
                <a16:creationId xmlns:a16="http://schemas.microsoft.com/office/drawing/2014/main" id="{063B6EC6-D752-4EE7-908B-F8F19E8C7FE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111313" y="0"/>
            <a:ext cx="1219200" cy="6858000"/>
          </a:xfrm>
          <a:prstGeom prst="line">
            <a:avLst/>
          </a:prstGeom>
          <a:ln w="9525">
            <a:solidFill>
              <a:schemeClr val="accent1">
                <a:lumMod val="75000"/>
              </a:schemeClr>
            </a:solidFill>
          </a:ln>
        </p:spPr>
        <p:style>
          <a:lnRef idx="2">
            <a:schemeClr val="accent1"/>
          </a:lnRef>
          <a:fillRef idx="0">
            <a:schemeClr val="accent1"/>
          </a:fillRef>
          <a:effectRef idx="1">
            <a:schemeClr val="accent1"/>
          </a:effectRef>
          <a:fontRef idx="minor">
            <a:schemeClr val="tx1"/>
          </a:fontRef>
        </p:style>
      </p:cxnSp>
      <p:cxnSp>
        <p:nvCxnSpPr>
          <p:cNvPr id="15" name="Straight Connector 14">
            <a:extLst>
              <a:ext uri="{FF2B5EF4-FFF2-40B4-BE49-F238E27FC236}">
                <a16:creationId xmlns:a16="http://schemas.microsoft.com/office/drawing/2014/main" id="{EFECD4E8-AD3E-4228-82A2-9461958EA94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3290979" y="3681413"/>
            <a:ext cx="4763558" cy="3176587"/>
          </a:xfrm>
          <a:prstGeom prst="line">
            <a:avLst/>
          </a:prstGeom>
          <a:ln w="9525">
            <a:solidFill>
              <a:schemeClr val="tx1">
                <a:lumMod val="50000"/>
                <a:lumOff val="50000"/>
                <a:alpha val="80000"/>
              </a:schemeClr>
            </a:solidFill>
          </a:ln>
        </p:spPr>
        <p:style>
          <a:lnRef idx="2">
            <a:schemeClr val="accent1"/>
          </a:lnRef>
          <a:fillRef idx="0">
            <a:schemeClr val="accent1"/>
          </a:fillRef>
          <a:effectRef idx="1">
            <a:schemeClr val="accent1"/>
          </a:effectRef>
          <a:fontRef idx="minor">
            <a:schemeClr val="tx1"/>
          </a:fontRef>
        </p:style>
      </p:cxnSp>
      <p:sp>
        <p:nvSpPr>
          <p:cNvPr id="17" name="Rectangle 23">
            <a:extLst>
              <a:ext uri="{FF2B5EF4-FFF2-40B4-BE49-F238E27FC236}">
                <a16:creationId xmlns:a16="http://schemas.microsoft.com/office/drawing/2014/main" id="{7E018740-5C2B-4A41-AC1A-7E68D1EC195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82568"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9" name="Rectangle 25">
            <a:extLst>
              <a:ext uri="{FF2B5EF4-FFF2-40B4-BE49-F238E27FC236}">
                <a16:creationId xmlns:a16="http://schemas.microsoft.com/office/drawing/2014/main" id="{166F75A4-C475-4941-8EE2-B80A06A2C1B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04534"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1" name="Isosceles Triangle 20">
            <a:extLst>
              <a:ext uri="{FF2B5EF4-FFF2-40B4-BE49-F238E27FC236}">
                <a16:creationId xmlns:a16="http://schemas.microsoft.com/office/drawing/2014/main" id="{A032553A-72E8-4B0D-8405-FF9771C9AF0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33425"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3" name="Rectangle 27">
            <a:extLst>
              <a:ext uri="{FF2B5EF4-FFF2-40B4-BE49-F238E27FC236}">
                <a16:creationId xmlns:a16="http://schemas.microsoft.com/office/drawing/2014/main" id="{765800AC-C3B9-498E-87BC-29FAE4C76B2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35592"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5" name="Isosceles Triangle 24">
            <a:extLst>
              <a:ext uri="{FF2B5EF4-FFF2-40B4-BE49-F238E27FC236}">
                <a16:creationId xmlns:a16="http://schemas.microsoft.com/office/drawing/2014/main" id="{1F9D6ACB-2FF4-49F9-978A-E0D5327FC63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72758"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7" name="Freeform: Shape 26">
            <a:extLst>
              <a:ext uri="{FF2B5EF4-FFF2-40B4-BE49-F238E27FC236}">
                <a16:creationId xmlns:a16="http://schemas.microsoft.com/office/drawing/2014/main" id="{A5EC319D-0FEA-4B95-A3EA-01E35672C9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197631" y="-8467"/>
            <a:ext cx="5994369" cy="6866467"/>
          </a:xfrm>
          <a:custGeom>
            <a:avLst/>
            <a:gdLst>
              <a:gd name="connsiteX0" fmla="*/ 0 w 5994369"/>
              <a:gd name="connsiteY0" fmla="*/ 0 h 6866467"/>
              <a:gd name="connsiteX1" fmla="*/ 1249825 w 5994369"/>
              <a:gd name="connsiteY1" fmla="*/ 0 h 6866467"/>
              <a:gd name="connsiteX2" fmla="*/ 1249825 w 5994369"/>
              <a:gd name="connsiteY2" fmla="*/ 8467 h 6866467"/>
              <a:gd name="connsiteX3" fmla="*/ 5994369 w 5994369"/>
              <a:gd name="connsiteY3" fmla="*/ 8467 h 6866467"/>
              <a:gd name="connsiteX4" fmla="*/ 5994369 w 5994369"/>
              <a:gd name="connsiteY4" fmla="*/ 6866467 h 6866467"/>
              <a:gd name="connsiteX5" fmla="*/ 1249825 w 5994369"/>
              <a:gd name="connsiteY5" fmla="*/ 6866467 h 6866467"/>
              <a:gd name="connsiteX6" fmla="*/ 1109382 w 5994369"/>
              <a:gd name="connsiteY6" fmla="*/ 6866467 h 6866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994369" h="6866467">
                <a:moveTo>
                  <a:pt x="0" y="0"/>
                </a:moveTo>
                <a:lnTo>
                  <a:pt x="1249825" y="0"/>
                </a:lnTo>
                <a:lnTo>
                  <a:pt x="1249825" y="8467"/>
                </a:lnTo>
                <a:lnTo>
                  <a:pt x="5994369" y="8467"/>
                </a:lnTo>
                <a:lnTo>
                  <a:pt x="5994369" y="6866467"/>
                </a:lnTo>
                <a:lnTo>
                  <a:pt x="1249825" y="6866467"/>
                </a:lnTo>
                <a:lnTo>
                  <a:pt x="1109382" y="6866467"/>
                </a:ln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DD633A5B-D151-4A1D-84EC-1A4F68E5A15D}"/>
              </a:ext>
            </a:extLst>
          </p:cNvPr>
          <p:cNvSpPr>
            <a:spLocks noGrp="1"/>
          </p:cNvSpPr>
          <p:nvPr>
            <p:ph type="title"/>
          </p:nvPr>
        </p:nvSpPr>
        <p:spPr>
          <a:xfrm>
            <a:off x="7181723" y="609600"/>
            <a:ext cx="4512989" cy="2227730"/>
          </a:xfrm>
        </p:spPr>
        <p:txBody>
          <a:bodyPr anchor="ctr">
            <a:normAutofit/>
          </a:bodyPr>
          <a:lstStyle/>
          <a:p>
            <a:r>
              <a:rPr lang="en-US" b="1" dirty="0">
                <a:solidFill>
                  <a:srgbClr val="FFFFFF"/>
                </a:solidFill>
                <a:latin typeface="Calibri" panose="020F0502020204030204" pitchFamily="34" charset="0"/>
                <a:cs typeface="Calibri" panose="020F0502020204030204" pitchFamily="34" charset="0"/>
              </a:rPr>
              <a:t>Inevitable, Right?</a:t>
            </a:r>
            <a:br>
              <a:rPr lang="en-US" b="1" dirty="0">
                <a:solidFill>
                  <a:srgbClr val="FFFFFF"/>
                </a:solidFill>
                <a:latin typeface="Calibri" panose="020F0502020204030204" pitchFamily="34" charset="0"/>
                <a:cs typeface="Calibri" panose="020F0502020204030204" pitchFamily="34" charset="0"/>
              </a:rPr>
            </a:br>
            <a:endParaRPr lang="en-US" dirty="0">
              <a:solidFill>
                <a:srgbClr val="FFFFFF"/>
              </a:solidFill>
              <a:latin typeface="Calibri" panose="020F0502020204030204" pitchFamily="34" charset="0"/>
              <a:cs typeface="Calibri" panose="020F0502020204030204" pitchFamily="34" charset="0"/>
            </a:endParaRPr>
          </a:p>
        </p:txBody>
      </p:sp>
      <p:pic>
        <p:nvPicPr>
          <p:cNvPr id="4" name="Content Placeholder 4">
            <a:extLst>
              <a:ext uri="{FF2B5EF4-FFF2-40B4-BE49-F238E27FC236}">
                <a16:creationId xmlns:a16="http://schemas.microsoft.com/office/drawing/2014/main" id="{8FA12C61-FB83-4A7E-B3FA-2A17FE3E2C2F}"/>
              </a:ext>
            </a:extLst>
          </p:cNvPr>
          <p:cNvPicPr>
            <a:picLocks noChangeAspect="1"/>
          </p:cNvPicPr>
          <p:nvPr/>
        </p:nvPicPr>
        <p:blipFill>
          <a:blip r:embed="rId2"/>
          <a:stretch>
            <a:fillRect/>
          </a:stretch>
        </p:blipFill>
        <p:spPr>
          <a:xfrm>
            <a:off x="757251" y="2051264"/>
            <a:ext cx="3856774" cy="2844371"/>
          </a:xfrm>
          <a:prstGeom prst="rect">
            <a:avLst/>
          </a:prstGeom>
        </p:spPr>
      </p:pic>
      <p:sp>
        <p:nvSpPr>
          <p:cNvPr id="3" name="Content Placeholder 2">
            <a:extLst>
              <a:ext uri="{FF2B5EF4-FFF2-40B4-BE49-F238E27FC236}">
                <a16:creationId xmlns:a16="http://schemas.microsoft.com/office/drawing/2014/main" id="{96D9319F-A163-4E50-A85D-6248347CC3CD}"/>
              </a:ext>
            </a:extLst>
          </p:cNvPr>
          <p:cNvSpPr>
            <a:spLocks noGrp="1"/>
          </p:cNvSpPr>
          <p:nvPr>
            <p:ph idx="1"/>
          </p:nvPr>
        </p:nvSpPr>
        <p:spPr>
          <a:xfrm>
            <a:off x="7181725" y="2837329"/>
            <a:ext cx="4512988" cy="3317938"/>
          </a:xfrm>
        </p:spPr>
        <p:txBody>
          <a:bodyPr anchor="t">
            <a:normAutofit/>
          </a:bodyPr>
          <a:lstStyle/>
          <a:p>
            <a:r>
              <a:rPr lang="en-US" sz="3600" b="1" dirty="0">
                <a:solidFill>
                  <a:srgbClr val="FFFFFF"/>
                </a:solidFill>
                <a:latin typeface="Calibri" panose="020F0502020204030204" pitchFamily="34" charset="0"/>
                <a:cs typeface="Calibri" panose="020F0502020204030204" pitchFamily="34" charset="0"/>
              </a:rPr>
              <a:t>What Can You Do To Reduce the Amount of Queries/negative findings?</a:t>
            </a:r>
          </a:p>
          <a:p>
            <a:endParaRPr lang="en-US" dirty="0">
              <a:solidFill>
                <a:srgbClr val="FFFFFF"/>
              </a:solidFill>
            </a:endParaRPr>
          </a:p>
        </p:txBody>
      </p:sp>
    </p:spTree>
    <p:extLst>
      <p:ext uri="{BB962C8B-B14F-4D97-AF65-F5344CB8AC3E}">
        <p14:creationId xmlns:p14="http://schemas.microsoft.com/office/powerpoint/2010/main" val="213304116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1" name="Rectangle 8">
            <a:extLst>
              <a:ext uri="{FF2B5EF4-FFF2-40B4-BE49-F238E27FC236}">
                <a16:creationId xmlns:a16="http://schemas.microsoft.com/office/drawing/2014/main" id="{655AE6B0-AC9E-4167-806F-E9DB135FC46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DBC7090-A7EC-4CF5-B1C7-A7637F2EC31A}"/>
              </a:ext>
            </a:extLst>
          </p:cNvPr>
          <p:cNvSpPr>
            <a:spLocks noGrp="1"/>
          </p:cNvSpPr>
          <p:nvPr>
            <p:ph type="title"/>
          </p:nvPr>
        </p:nvSpPr>
        <p:spPr>
          <a:xfrm>
            <a:off x="173737" y="1382486"/>
            <a:ext cx="3098101" cy="4093028"/>
          </a:xfrm>
        </p:spPr>
        <p:txBody>
          <a:bodyPr anchor="ctr">
            <a:normAutofit/>
          </a:bodyPr>
          <a:lstStyle/>
          <a:p>
            <a:r>
              <a:rPr lang="en-US" b="1" dirty="0">
                <a:latin typeface="Arial" panose="020B0604020202020204" pitchFamily="34" charset="0"/>
                <a:cs typeface="Arial" panose="020B0604020202020204" pitchFamily="34" charset="0"/>
              </a:rPr>
              <a:t>Non-Compliance</a:t>
            </a:r>
          </a:p>
        </p:txBody>
      </p:sp>
      <p:grpSp>
        <p:nvGrpSpPr>
          <p:cNvPr id="23" name="Group 10">
            <a:extLst>
              <a:ext uri="{FF2B5EF4-FFF2-40B4-BE49-F238E27FC236}">
                <a16:creationId xmlns:a16="http://schemas.microsoft.com/office/drawing/2014/main" id="{3523416A-383B-4FDC-B4C9-D8EDDFE9C04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329267" y="-8467"/>
            <a:ext cx="4766733" cy="6866467"/>
            <a:chOff x="7425267" y="-8467"/>
            <a:chExt cx="4766733" cy="6866467"/>
          </a:xfrm>
        </p:grpSpPr>
        <p:cxnSp>
          <p:nvCxnSpPr>
            <p:cNvPr id="12" name="Straight Connector 11">
              <a:extLst>
                <a:ext uri="{FF2B5EF4-FFF2-40B4-BE49-F238E27FC236}">
                  <a16:creationId xmlns:a16="http://schemas.microsoft.com/office/drawing/2014/main" id="{CB0D29D5-3F7C-4197-821B-6D60A66CC04B}"/>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rgbClr val="BFBFBF">
                  <a:alpha val="75000"/>
                </a:srgbClr>
              </a:solidFill>
            </a:ln>
          </p:spPr>
          <p:style>
            <a:lnRef idx="2">
              <a:schemeClr val="accent1"/>
            </a:lnRef>
            <a:fillRef idx="0">
              <a:schemeClr val="accent1"/>
            </a:fillRef>
            <a:effectRef idx="1">
              <a:schemeClr val="accent1"/>
            </a:effectRef>
            <a:fontRef idx="minor">
              <a:schemeClr val="tx1"/>
            </a:fontRef>
          </p:style>
        </p:cxnSp>
        <p:cxnSp>
          <p:nvCxnSpPr>
            <p:cNvPr id="24" name="Straight Connector 12">
              <a:extLst>
                <a:ext uri="{FF2B5EF4-FFF2-40B4-BE49-F238E27FC236}">
                  <a16:creationId xmlns:a16="http://schemas.microsoft.com/office/drawing/2014/main" id="{347FB49A-3541-428A-AADE-682A3C50563D}"/>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rgbClr val="BFBFBF">
                  <a:alpha val="80000"/>
                </a:srgbClr>
              </a:solidFill>
            </a:ln>
          </p:spPr>
          <p:style>
            <a:lnRef idx="2">
              <a:schemeClr val="accent1"/>
            </a:lnRef>
            <a:fillRef idx="0">
              <a:schemeClr val="accent1"/>
            </a:fillRef>
            <a:effectRef idx="1">
              <a:schemeClr val="accent1"/>
            </a:effectRef>
            <a:fontRef idx="minor">
              <a:schemeClr val="tx1"/>
            </a:fontRef>
          </p:style>
        </p:cxnSp>
        <p:sp>
          <p:nvSpPr>
            <p:cNvPr id="14" name="Rectangle 23">
              <a:extLst>
                <a:ext uri="{FF2B5EF4-FFF2-40B4-BE49-F238E27FC236}">
                  <a16:creationId xmlns:a16="http://schemas.microsoft.com/office/drawing/2014/main" id="{D96F53DC-08F1-42C6-B558-B83D54B2766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5" name="Rectangle 25">
              <a:extLst>
                <a:ext uri="{FF2B5EF4-FFF2-40B4-BE49-F238E27FC236}">
                  <a16:creationId xmlns:a16="http://schemas.microsoft.com/office/drawing/2014/main" id="{AFE48CAF-A51C-463F-A570-ED99439A5CA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6" name="Isosceles Triangle 15">
              <a:extLst>
                <a:ext uri="{FF2B5EF4-FFF2-40B4-BE49-F238E27FC236}">
                  <a16:creationId xmlns:a16="http://schemas.microsoft.com/office/drawing/2014/main" id="{01F0C48B-50FF-4351-8207-16D09604831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7" name="Rectangle 27">
              <a:extLst>
                <a:ext uri="{FF2B5EF4-FFF2-40B4-BE49-F238E27FC236}">
                  <a16:creationId xmlns:a16="http://schemas.microsoft.com/office/drawing/2014/main" id="{300384B6-5ED6-4F91-A548-B706D837513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8" name="Rectangle 28">
              <a:extLst>
                <a:ext uri="{FF2B5EF4-FFF2-40B4-BE49-F238E27FC236}">
                  <a16:creationId xmlns:a16="http://schemas.microsoft.com/office/drawing/2014/main" id="{337AFFAE-C182-463C-9459-8AB3C69D9A2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9" name="Rectangle 29">
              <a:extLst>
                <a:ext uri="{FF2B5EF4-FFF2-40B4-BE49-F238E27FC236}">
                  <a16:creationId xmlns:a16="http://schemas.microsoft.com/office/drawing/2014/main" id="{510ACF17-C3F0-42BF-BDEB-D079277121E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0" name="Isosceles Triangle 19">
              <a:extLst>
                <a:ext uri="{FF2B5EF4-FFF2-40B4-BE49-F238E27FC236}">
                  <a16:creationId xmlns:a16="http://schemas.microsoft.com/office/drawing/2014/main" id="{E804EFD0-B84E-476F-9FC6-6C4A42EA005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grpSp>
      <p:sp>
        <p:nvSpPr>
          <p:cNvPr id="22" name="Rectangle 21">
            <a:extLst>
              <a:ext uri="{FF2B5EF4-FFF2-40B4-BE49-F238E27FC236}">
                <a16:creationId xmlns:a16="http://schemas.microsoft.com/office/drawing/2014/main" id="{87BD1F4E-A66D-4C06-86DA-8D56CA7A3B4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977719" y="0"/>
            <a:ext cx="6214281"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25" name="Content Placeholder 2">
            <a:extLst>
              <a:ext uri="{FF2B5EF4-FFF2-40B4-BE49-F238E27FC236}">
                <a16:creationId xmlns:a16="http://schemas.microsoft.com/office/drawing/2014/main" id="{6386FF09-D9DA-46F5-9ED6-50774B4BF29E}"/>
              </a:ext>
            </a:extLst>
          </p:cNvPr>
          <p:cNvGraphicFramePr>
            <a:graphicFrameLocks noGrp="1"/>
          </p:cNvGraphicFramePr>
          <p:nvPr>
            <p:ph idx="1"/>
            <p:extLst>
              <p:ext uri="{D42A27DB-BD31-4B8C-83A1-F6EECF244321}">
                <p14:modId xmlns:p14="http://schemas.microsoft.com/office/powerpoint/2010/main" val="4064152816"/>
              </p:ext>
            </p:extLst>
          </p:nvPr>
        </p:nvGraphicFramePr>
        <p:xfrm>
          <a:off x="4916553" y="228600"/>
          <a:ext cx="6628804" cy="651967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54742469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9F4444CE-BC8D-4D61-B303-4C05614E62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08C81B4-EB78-44EA-A735-345A194F5589}"/>
              </a:ext>
            </a:extLst>
          </p:cNvPr>
          <p:cNvSpPr>
            <a:spLocks noGrp="1"/>
          </p:cNvSpPr>
          <p:nvPr>
            <p:ph type="title"/>
          </p:nvPr>
        </p:nvSpPr>
        <p:spPr>
          <a:xfrm>
            <a:off x="1286933" y="186309"/>
            <a:ext cx="10197494" cy="600075"/>
          </a:xfrm>
        </p:spPr>
        <p:txBody>
          <a:bodyPr>
            <a:noAutofit/>
          </a:bodyPr>
          <a:lstStyle/>
          <a:p>
            <a:r>
              <a:rPr lang="en-US" b="1" dirty="0">
                <a:latin typeface="Arial" panose="020B0604020202020204" pitchFamily="34" charset="0"/>
                <a:cs typeface="Arial" panose="020B0604020202020204" pitchFamily="34" charset="0"/>
              </a:rPr>
              <a:t>Prevention vs Reactive Approach</a:t>
            </a:r>
          </a:p>
        </p:txBody>
      </p:sp>
      <p:sp>
        <p:nvSpPr>
          <p:cNvPr id="11" name="Isosceles Triangle 10">
            <a:extLst>
              <a:ext uri="{FF2B5EF4-FFF2-40B4-BE49-F238E27FC236}">
                <a16:creationId xmlns:a16="http://schemas.microsoft.com/office/drawing/2014/main" id="{73772B81-181F-48B7-8826-4D9686D15DF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3" name="Isosceles Triangle 12">
            <a:extLst>
              <a:ext uri="{FF2B5EF4-FFF2-40B4-BE49-F238E27FC236}">
                <a16:creationId xmlns:a16="http://schemas.microsoft.com/office/drawing/2014/main" id="{B2205F6E-03C6-4E92-877C-E2482F6599A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1743267"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graphicFrame>
        <p:nvGraphicFramePr>
          <p:cNvPr id="5" name="Content Placeholder 2">
            <a:extLst>
              <a:ext uri="{FF2B5EF4-FFF2-40B4-BE49-F238E27FC236}">
                <a16:creationId xmlns:a16="http://schemas.microsoft.com/office/drawing/2014/main" id="{06D1E399-1C7D-4658-A010-7FDC56D103D1}"/>
              </a:ext>
            </a:extLst>
          </p:cNvPr>
          <p:cNvGraphicFramePr>
            <a:graphicFrameLocks noGrp="1"/>
          </p:cNvGraphicFramePr>
          <p:nvPr>
            <p:ph idx="1"/>
            <p:extLst>
              <p:ext uri="{D42A27DB-BD31-4B8C-83A1-F6EECF244321}">
                <p14:modId xmlns:p14="http://schemas.microsoft.com/office/powerpoint/2010/main" val="1452403238"/>
              </p:ext>
            </p:extLst>
          </p:nvPr>
        </p:nvGraphicFramePr>
        <p:xfrm>
          <a:off x="1286933" y="786384"/>
          <a:ext cx="9618133" cy="597636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08703507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DB8848-AAFE-4E58-BC64-DA27E64FC8D1}"/>
              </a:ext>
            </a:extLst>
          </p:cNvPr>
          <p:cNvSpPr>
            <a:spLocks noGrp="1"/>
          </p:cNvSpPr>
          <p:nvPr>
            <p:ph type="title"/>
          </p:nvPr>
        </p:nvSpPr>
        <p:spPr>
          <a:xfrm>
            <a:off x="677334" y="493058"/>
            <a:ext cx="9488642" cy="5871883"/>
          </a:xfrm>
        </p:spPr>
        <p:txBody>
          <a:bodyPr>
            <a:noAutofit/>
          </a:bodyPr>
          <a:lstStyle/>
          <a:p>
            <a:r>
              <a:rPr lang="en-US" b="1" dirty="0">
                <a:latin typeface="Arial" panose="020B0604020202020204" pitchFamily="34" charset="0"/>
                <a:cs typeface="Arial" panose="020B0604020202020204" pitchFamily="34" charset="0"/>
              </a:rPr>
              <a:t>Handout/Reference Sheet/Worksheets:</a:t>
            </a:r>
            <a:br>
              <a:rPr lang="en-US" b="1" dirty="0">
                <a:latin typeface="Arial" panose="020B0604020202020204" pitchFamily="34" charset="0"/>
                <a:cs typeface="Arial" panose="020B0604020202020204" pitchFamily="34" charset="0"/>
              </a:rPr>
            </a:br>
            <a:br>
              <a:rPr lang="en-US" b="1" dirty="0">
                <a:latin typeface="Arial" panose="020B0604020202020204" pitchFamily="34" charset="0"/>
                <a:cs typeface="Arial" panose="020B0604020202020204" pitchFamily="34" charset="0"/>
              </a:rPr>
            </a:br>
            <a:r>
              <a:rPr lang="en-US" b="1" dirty="0">
                <a:latin typeface="Arial" panose="020B0604020202020204" pitchFamily="34" charset="0"/>
                <a:cs typeface="Arial" panose="020B0604020202020204" pitchFamily="34" charset="0"/>
              </a:rPr>
              <a:t>CAPA reference sheet</a:t>
            </a:r>
            <a:br>
              <a:rPr lang="en-US" b="1" dirty="0">
                <a:latin typeface="Arial" panose="020B0604020202020204" pitchFamily="34" charset="0"/>
                <a:cs typeface="Arial" panose="020B0604020202020204" pitchFamily="34" charset="0"/>
              </a:rPr>
            </a:br>
            <a:r>
              <a:rPr lang="en-US" b="1" dirty="0">
                <a:latin typeface="Arial" panose="020B0604020202020204" pitchFamily="34" charset="0"/>
                <a:cs typeface="Arial" panose="020B0604020202020204" pitchFamily="34" charset="0"/>
              </a:rPr>
              <a:t>Common Findings and Resolution Worksheet</a:t>
            </a:r>
            <a:br>
              <a:rPr lang="en-US" b="1" dirty="0">
                <a:latin typeface="Arial" panose="020B0604020202020204" pitchFamily="34" charset="0"/>
                <a:cs typeface="Arial" panose="020B0604020202020204" pitchFamily="34" charset="0"/>
              </a:rPr>
            </a:br>
            <a:br>
              <a:rPr lang="en-US" b="1" dirty="0">
                <a:latin typeface="Arial" panose="020B0604020202020204" pitchFamily="34" charset="0"/>
                <a:cs typeface="Arial" panose="020B0604020202020204" pitchFamily="34" charset="0"/>
              </a:rPr>
            </a:br>
            <a:br>
              <a:rPr lang="en-US" b="1" dirty="0">
                <a:latin typeface="Arial" panose="020B0604020202020204" pitchFamily="34" charset="0"/>
                <a:cs typeface="Arial" panose="020B0604020202020204" pitchFamily="34" charset="0"/>
              </a:rPr>
            </a:br>
            <a:r>
              <a:rPr lang="en-US" b="1" dirty="0">
                <a:latin typeface="Arial" panose="020B0604020202020204" pitchFamily="34" charset="0"/>
                <a:cs typeface="Arial" panose="020B0604020202020204" pitchFamily="34" charset="0"/>
              </a:rPr>
              <a:t>Webinars:</a:t>
            </a:r>
            <a:br>
              <a:rPr lang="en-US" b="1" dirty="0">
                <a:latin typeface="Arial" panose="020B0604020202020204" pitchFamily="34" charset="0"/>
                <a:cs typeface="Arial" panose="020B0604020202020204" pitchFamily="34" charset="0"/>
              </a:rPr>
            </a:br>
            <a:r>
              <a:rPr lang="en-US" b="1" dirty="0">
                <a:latin typeface="Arial" panose="020B0604020202020204" pitchFamily="34" charset="0"/>
                <a:cs typeface="Arial" panose="020B0604020202020204" pitchFamily="34" charset="0"/>
              </a:rPr>
              <a:t>Research 101, session 11</a:t>
            </a:r>
            <a:br>
              <a:rPr lang="en-US" b="1" dirty="0">
                <a:latin typeface="Arial" panose="020B0604020202020204" pitchFamily="34" charset="0"/>
                <a:cs typeface="Arial" panose="020B0604020202020204" pitchFamily="34" charset="0"/>
              </a:rPr>
            </a:br>
            <a:r>
              <a:rPr lang="en-US" b="1" dirty="0">
                <a:latin typeface="Arial" panose="020B0604020202020204" pitchFamily="34" charset="0"/>
                <a:cs typeface="Arial" panose="020B0604020202020204" pitchFamily="34" charset="0"/>
              </a:rPr>
              <a:t>Research 102, session 3</a:t>
            </a:r>
            <a:br>
              <a:rPr lang="en-US" b="1" dirty="0">
                <a:latin typeface="Arial" panose="020B0604020202020204" pitchFamily="34" charset="0"/>
                <a:cs typeface="Arial" panose="020B0604020202020204" pitchFamily="34" charset="0"/>
              </a:rPr>
            </a:br>
            <a:br>
              <a:rPr lang="en-US" b="1" dirty="0">
                <a:latin typeface="Arial" panose="020B0604020202020204" pitchFamily="34" charset="0"/>
                <a:cs typeface="Arial" panose="020B0604020202020204" pitchFamily="34" charset="0"/>
              </a:rPr>
            </a:br>
            <a:br>
              <a:rPr lang="en-US" b="1" dirty="0">
                <a:latin typeface="Arial" panose="020B0604020202020204" pitchFamily="34" charset="0"/>
                <a:cs typeface="Arial" panose="020B0604020202020204" pitchFamily="34" charset="0"/>
              </a:rPr>
            </a:br>
            <a:endParaRPr lang="en-US"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3429789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Isosceles Triangle 8">
            <a:extLst>
              <a:ext uri="{FF2B5EF4-FFF2-40B4-BE49-F238E27FC236}">
                <a16:creationId xmlns:a16="http://schemas.microsoft.com/office/drawing/2014/main" id="{82FCA8AA-470A-46EF-AC08-74C610468FA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013201"/>
            <a:ext cx="476655" cy="2844800"/>
          </a:xfrm>
          <a:prstGeom prst="triangle">
            <a:avLst>
              <a:gd name="adj" fmla="val 0"/>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3" name="Content Placeholder 2">
            <a:extLst>
              <a:ext uri="{FF2B5EF4-FFF2-40B4-BE49-F238E27FC236}">
                <a16:creationId xmlns:a16="http://schemas.microsoft.com/office/drawing/2014/main" id="{9626CBC5-0E41-4D20-BE4C-1D0B92B66846}"/>
              </a:ext>
            </a:extLst>
          </p:cNvPr>
          <p:cNvSpPr>
            <a:spLocks noGrp="1"/>
          </p:cNvSpPr>
          <p:nvPr>
            <p:ph idx="1"/>
          </p:nvPr>
        </p:nvSpPr>
        <p:spPr>
          <a:xfrm>
            <a:off x="697226" y="1789114"/>
            <a:ext cx="5211607" cy="3880773"/>
          </a:xfrm>
        </p:spPr>
        <p:txBody>
          <a:bodyPr>
            <a:normAutofit/>
          </a:bodyPr>
          <a:lstStyle/>
          <a:p>
            <a:pPr marL="0" indent="0">
              <a:buNone/>
            </a:pPr>
            <a:r>
              <a:rPr lang="en-US" sz="3600" b="1" dirty="0">
                <a:solidFill>
                  <a:schemeClr val="accent1"/>
                </a:solidFill>
                <a:latin typeface="Arial" panose="020B0604020202020204" pitchFamily="34" charset="0"/>
                <a:cs typeface="Arial" panose="020B0604020202020204" pitchFamily="34" charset="0"/>
              </a:rPr>
              <a:t>What thoughts/feelings do you have when someone mentions your study is going to be audited/monitored?</a:t>
            </a:r>
          </a:p>
          <a:p>
            <a:endParaRPr lang="en-US" b="1" dirty="0">
              <a:latin typeface="Arial" panose="020B0604020202020204" pitchFamily="34" charset="0"/>
              <a:cs typeface="Arial" panose="020B0604020202020204" pitchFamily="34" charset="0"/>
            </a:endParaRPr>
          </a:p>
        </p:txBody>
      </p:sp>
      <p:pic>
        <p:nvPicPr>
          <p:cNvPr id="4" name="Content Placeholder 4" descr="A group of people standing in a room&#10;&#10;Description automatically generated">
            <a:extLst>
              <a:ext uri="{FF2B5EF4-FFF2-40B4-BE49-F238E27FC236}">
                <a16:creationId xmlns:a16="http://schemas.microsoft.com/office/drawing/2014/main" id="{69975D90-5A8A-4AAF-BED1-46F8D2878E17}"/>
              </a:ext>
            </a:extLst>
          </p:cNvPr>
          <p:cNvPicPr>
            <a:picLocks noChangeAspect="1"/>
          </p:cNvPicPr>
          <p:nvPr/>
        </p:nvPicPr>
        <p:blipFill rotWithShape="1">
          <a:blip r:embed="rId2">
            <a:extLst>
              <a:ext uri="{28A0092B-C50C-407E-A947-70E740481C1C}">
                <a14:useLocalDpi xmlns:a14="http://schemas.microsoft.com/office/drawing/2010/main" val="0"/>
              </a:ext>
            </a:extLst>
          </a:blip>
          <a:srcRect l="11249" r="8320" b="-1"/>
          <a:stretch/>
        </p:blipFill>
        <p:spPr>
          <a:xfrm>
            <a:off x="6129405" y="609600"/>
            <a:ext cx="3144597" cy="2601747"/>
          </a:xfrm>
          <a:prstGeom prst="rect">
            <a:avLst/>
          </a:prstGeom>
        </p:spPr>
      </p:pic>
      <p:pic>
        <p:nvPicPr>
          <p:cNvPr id="5" name="Content Placeholder 4" descr="A person smiling for the camera&#10;&#10;Description automatically generated">
            <a:extLst>
              <a:ext uri="{FF2B5EF4-FFF2-40B4-BE49-F238E27FC236}">
                <a16:creationId xmlns:a16="http://schemas.microsoft.com/office/drawing/2014/main" id="{49ACF567-EF3F-4B25-916D-BF8AD6CD878A}"/>
              </a:ext>
            </a:extLst>
          </p:cNvPr>
          <p:cNvPicPr>
            <a:picLocks noChangeAspect="1"/>
          </p:cNvPicPr>
          <p:nvPr/>
        </p:nvPicPr>
        <p:blipFill rotWithShape="1">
          <a:blip r:embed="rId3">
            <a:extLst>
              <a:ext uri="{28A0092B-C50C-407E-A947-70E740481C1C}">
                <a14:useLocalDpi xmlns:a14="http://schemas.microsoft.com/office/drawing/2010/main" val="0"/>
              </a:ext>
            </a:extLst>
          </a:blip>
          <a:srcRect l="2997" r="6471"/>
          <a:stretch/>
        </p:blipFill>
        <p:spPr>
          <a:xfrm>
            <a:off x="6129405" y="3439947"/>
            <a:ext cx="3144597" cy="2601746"/>
          </a:xfrm>
          <a:prstGeom prst="rect">
            <a:avLst/>
          </a:prstGeom>
        </p:spPr>
      </p:pic>
    </p:spTree>
    <p:extLst>
      <p:ext uri="{BB962C8B-B14F-4D97-AF65-F5344CB8AC3E}">
        <p14:creationId xmlns:p14="http://schemas.microsoft.com/office/powerpoint/2010/main" val="59194492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A65AC7D1-EAA9-48F5-B509-60A7F50BF70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useBgFill="1">
        <p:nvSpPr>
          <p:cNvPr id="14" name="Rectangle 13">
            <a:extLst>
              <a:ext uri="{FF2B5EF4-FFF2-40B4-BE49-F238E27FC236}">
                <a16:creationId xmlns:a16="http://schemas.microsoft.com/office/drawing/2014/main" id="{D6320AF9-619A-4175-865B-5663E1AEF4C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6" name="Straight Connector 15">
            <a:extLst>
              <a:ext uri="{FF2B5EF4-FFF2-40B4-BE49-F238E27FC236}">
                <a16:creationId xmlns:a16="http://schemas.microsoft.com/office/drawing/2014/main" id="{063B6EC6-D752-4EE7-908B-F8F19E8C7FE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111313" y="0"/>
            <a:ext cx="1219200" cy="6858000"/>
          </a:xfrm>
          <a:prstGeom prst="line">
            <a:avLst/>
          </a:prstGeom>
          <a:ln w="9525">
            <a:solidFill>
              <a:schemeClr val="accent1">
                <a:lumMod val="75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a:extLst>
              <a:ext uri="{FF2B5EF4-FFF2-40B4-BE49-F238E27FC236}">
                <a16:creationId xmlns:a16="http://schemas.microsoft.com/office/drawing/2014/main" id="{EFECD4E8-AD3E-4228-82A2-9461958EA94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3290979" y="3681413"/>
            <a:ext cx="4763558" cy="3176587"/>
          </a:xfrm>
          <a:prstGeom prst="line">
            <a:avLst/>
          </a:prstGeom>
          <a:ln w="9525">
            <a:solidFill>
              <a:schemeClr val="tx1">
                <a:lumMod val="50000"/>
                <a:lumOff val="50000"/>
                <a:alpha val="80000"/>
              </a:schemeClr>
            </a:solidFill>
          </a:ln>
        </p:spPr>
        <p:style>
          <a:lnRef idx="2">
            <a:schemeClr val="accent1"/>
          </a:lnRef>
          <a:fillRef idx="0">
            <a:schemeClr val="accent1"/>
          </a:fillRef>
          <a:effectRef idx="1">
            <a:schemeClr val="accent1"/>
          </a:effectRef>
          <a:fontRef idx="minor">
            <a:schemeClr val="tx1"/>
          </a:fontRef>
        </p:style>
      </p:cxnSp>
      <p:sp>
        <p:nvSpPr>
          <p:cNvPr id="20" name="Rectangle 23">
            <a:extLst>
              <a:ext uri="{FF2B5EF4-FFF2-40B4-BE49-F238E27FC236}">
                <a16:creationId xmlns:a16="http://schemas.microsoft.com/office/drawing/2014/main" id="{7E018740-5C2B-4A41-AC1A-7E68D1EC195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82568"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2" name="Rectangle 25">
            <a:extLst>
              <a:ext uri="{FF2B5EF4-FFF2-40B4-BE49-F238E27FC236}">
                <a16:creationId xmlns:a16="http://schemas.microsoft.com/office/drawing/2014/main" id="{166F75A4-C475-4941-8EE2-B80A06A2C1B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04534"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4" name="Isosceles Triangle 23">
            <a:extLst>
              <a:ext uri="{FF2B5EF4-FFF2-40B4-BE49-F238E27FC236}">
                <a16:creationId xmlns:a16="http://schemas.microsoft.com/office/drawing/2014/main" id="{A032553A-72E8-4B0D-8405-FF9771C9AF0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33425"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6" name="Rectangle 27">
            <a:extLst>
              <a:ext uri="{FF2B5EF4-FFF2-40B4-BE49-F238E27FC236}">
                <a16:creationId xmlns:a16="http://schemas.microsoft.com/office/drawing/2014/main" id="{765800AC-C3B9-498E-87BC-29FAE4C76B2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35592"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8" name="Isosceles Triangle 27">
            <a:extLst>
              <a:ext uri="{FF2B5EF4-FFF2-40B4-BE49-F238E27FC236}">
                <a16:creationId xmlns:a16="http://schemas.microsoft.com/office/drawing/2014/main" id="{1F9D6ACB-2FF4-49F9-978A-E0D5327FC63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72758"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30" name="Freeform: Shape 29">
            <a:extLst>
              <a:ext uri="{FF2B5EF4-FFF2-40B4-BE49-F238E27FC236}">
                <a16:creationId xmlns:a16="http://schemas.microsoft.com/office/drawing/2014/main" id="{A5EC319D-0FEA-4B95-A3EA-01E35672C9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197631" y="-8467"/>
            <a:ext cx="5994369" cy="6866467"/>
          </a:xfrm>
          <a:custGeom>
            <a:avLst/>
            <a:gdLst>
              <a:gd name="connsiteX0" fmla="*/ 0 w 5994369"/>
              <a:gd name="connsiteY0" fmla="*/ 0 h 6866467"/>
              <a:gd name="connsiteX1" fmla="*/ 1249825 w 5994369"/>
              <a:gd name="connsiteY1" fmla="*/ 0 h 6866467"/>
              <a:gd name="connsiteX2" fmla="*/ 1249825 w 5994369"/>
              <a:gd name="connsiteY2" fmla="*/ 8467 h 6866467"/>
              <a:gd name="connsiteX3" fmla="*/ 5994369 w 5994369"/>
              <a:gd name="connsiteY3" fmla="*/ 8467 h 6866467"/>
              <a:gd name="connsiteX4" fmla="*/ 5994369 w 5994369"/>
              <a:gd name="connsiteY4" fmla="*/ 6866467 h 6866467"/>
              <a:gd name="connsiteX5" fmla="*/ 1249825 w 5994369"/>
              <a:gd name="connsiteY5" fmla="*/ 6866467 h 6866467"/>
              <a:gd name="connsiteX6" fmla="*/ 1109382 w 5994369"/>
              <a:gd name="connsiteY6" fmla="*/ 6866467 h 6866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994369" h="6866467">
                <a:moveTo>
                  <a:pt x="0" y="0"/>
                </a:moveTo>
                <a:lnTo>
                  <a:pt x="1249825" y="0"/>
                </a:lnTo>
                <a:lnTo>
                  <a:pt x="1249825" y="8467"/>
                </a:lnTo>
                <a:lnTo>
                  <a:pt x="5994369" y="8467"/>
                </a:lnTo>
                <a:lnTo>
                  <a:pt x="5994369" y="6866467"/>
                </a:lnTo>
                <a:lnTo>
                  <a:pt x="1249825" y="6866467"/>
                </a:lnTo>
                <a:lnTo>
                  <a:pt x="1109382" y="6866467"/>
                </a:ln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Content Placeholder 2">
            <a:extLst>
              <a:ext uri="{FF2B5EF4-FFF2-40B4-BE49-F238E27FC236}">
                <a16:creationId xmlns:a16="http://schemas.microsoft.com/office/drawing/2014/main" id="{A5062337-18F5-469A-962C-41D69D88A51A}"/>
              </a:ext>
            </a:extLst>
          </p:cNvPr>
          <p:cNvSpPr>
            <a:spLocks noGrp="1"/>
          </p:cNvSpPr>
          <p:nvPr>
            <p:ph idx="1"/>
          </p:nvPr>
        </p:nvSpPr>
        <p:spPr>
          <a:xfrm>
            <a:off x="598146" y="2543755"/>
            <a:ext cx="4303213" cy="2409245"/>
          </a:xfrm>
        </p:spPr>
        <p:txBody>
          <a:bodyPr>
            <a:noAutofit/>
          </a:bodyPr>
          <a:lstStyle/>
          <a:p>
            <a:endParaRPr lang="en-US" sz="3600" b="1" dirty="0">
              <a:latin typeface="Arial" panose="020B0604020202020204" pitchFamily="34" charset="0"/>
              <a:cs typeface="Arial" panose="020B0604020202020204" pitchFamily="34" charset="0"/>
            </a:endParaRPr>
          </a:p>
          <a:p>
            <a:pPr marL="0" indent="0">
              <a:buNone/>
            </a:pPr>
            <a:r>
              <a:rPr lang="en-US" sz="3600" b="1" dirty="0">
                <a:solidFill>
                  <a:schemeClr val="accent1"/>
                </a:solidFill>
                <a:latin typeface="Arial" panose="020B0604020202020204" pitchFamily="34" charset="0"/>
                <a:cs typeface="Arial" panose="020B0604020202020204" pitchFamily="34" charset="0"/>
              </a:rPr>
              <a:t>Site Initiation Visit</a:t>
            </a:r>
            <a:br>
              <a:rPr lang="en-US" sz="3600" b="1" dirty="0">
                <a:solidFill>
                  <a:schemeClr val="accent1"/>
                </a:solidFill>
                <a:latin typeface="Arial" panose="020B0604020202020204" pitchFamily="34" charset="0"/>
                <a:cs typeface="Arial" panose="020B0604020202020204" pitchFamily="34" charset="0"/>
              </a:rPr>
            </a:br>
            <a:endParaRPr lang="en-US" sz="3600" b="1" dirty="0">
              <a:solidFill>
                <a:schemeClr val="accent1"/>
              </a:solidFill>
              <a:latin typeface="Arial" panose="020B0604020202020204" pitchFamily="34" charset="0"/>
              <a:cs typeface="Arial" panose="020B0604020202020204" pitchFamily="34" charset="0"/>
            </a:endParaRPr>
          </a:p>
        </p:txBody>
      </p:sp>
      <p:graphicFrame>
        <p:nvGraphicFramePr>
          <p:cNvPr id="7" name="TextBox 4">
            <a:extLst>
              <a:ext uri="{FF2B5EF4-FFF2-40B4-BE49-F238E27FC236}">
                <a16:creationId xmlns:a16="http://schemas.microsoft.com/office/drawing/2014/main" id="{B8432F74-A056-4954-B96A-BF91C8C0FD20}"/>
              </a:ext>
            </a:extLst>
          </p:cNvPr>
          <p:cNvGraphicFramePr/>
          <p:nvPr>
            <p:extLst>
              <p:ext uri="{D42A27DB-BD31-4B8C-83A1-F6EECF244321}">
                <p14:modId xmlns:p14="http://schemas.microsoft.com/office/powerpoint/2010/main" val="1730776688"/>
              </p:ext>
            </p:extLst>
          </p:nvPr>
        </p:nvGraphicFramePr>
        <p:xfrm>
          <a:off x="7176827" y="1581634"/>
          <a:ext cx="4512988" cy="410801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58794750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623ECD-B2DD-4DD6-AEE6-2FB0AE967112}"/>
              </a:ext>
            </a:extLst>
          </p:cNvPr>
          <p:cNvSpPr>
            <a:spLocks noGrp="1"/>
          </p:cNvSpPr>
          <p:nvPr>
            <p:ph type="title"/>
          </p:nvPr>
        </p:nvSpPr>
        <p:spPr>
          <a:xfrm>
            <a:off x="259562" y="367862"/>
            <a:ext cx="8596668" cy="815975"/>
          </a:xfrm>
        </p:spPr>
        <p:txBody>
          <a:bodyPr>
            <a:normAutofit/>
          </a:bodyPr>
          <a:lstStyle/>
          <a:p>
            <a:r>
              <a:rPr lang="en-US" b="1" dirty="0">
                <a:latin typeface="Calibri" panose="020F0502020204030204" pitchFamily="34" charset="0"/>
                <a:cs typeface="Calibri" panose="020F0502020204030204" pitchFamily="34" charset="0"/>
              </a:rPr>
              <a:t>Monitoring</a:t>
            </a:r>
          </a:p>
        </p:txBody>
      </p:sp>
      <p:graphicFrame>
        <p:nvGraphicFramePr>
          <p:cNvPr id="5" name="Content Placeholder 2">
            <a:extLst>
              <a:ext uri="{FF2B5EF4-FFF2-40B4-BE49-F238E27FC236}">
                <a16:creationId xmlns:a16="http://schemas.microsoft.com/office/drawing/2014/main" id="{837BAFFB-F6E2-4003-8327-57BCC8AF253D}"/>
              </a:ext>
            </a:extLst>
          </p:cNvPr>
          <p:cNvGraphicFramePr>
            <a:graphicFrameLocks noGrp="1"/>
          </p:cNvGraphicFramePr>
          <p:nvPr>
            <p:ph idx="1"/>
            <p:extLst>
              <p:ext uri="{D42A27DB-BD31-4B8C-83A1-F6EECF244321}">
                <p14:modId xmlns:p14="http://schemas.microsoft.com/office/powerpoint/2010/main" val="53416968"/>
              </p:ext>
            </p:extLst>
          </p:nvPr>
        </p:nvGraphicFramePr>
        <p:xfrm>
          <a:off x="259562" y="1609921"/>
          <a:ext cx="9727276" cy="456294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21688238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9F4444CE-BC8D-4D61-B303-4C05614E62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61F07A0-42C0-45F2-9D1F-E235114E78E6}"/>
              </a:ext>
            </a:extLst>
          </p:cNvPr>
          <p:cNvSpPr>
            <a:spLocks noGrp="1"/>
          </p:cNvSpPr>
          <p:nvPr>
            <p:ph type="title"/>
          </p:nvPr>
        </p:nvSpPr>
        <p:spPr>
          <a:xfrm>
            <a:off x="1286327" y="363449"/>
            <a:ext cx="10197494" cy="643811"/>
          </a:xfrm>
        </p:spPr>
        <p:txBody>
          <a:bodyPr>
            <a:noAutofit/>
          </a:bodyPr>
          <a:lstStyle/>
          <a:p>
            <a:pPr>
              <a:lnSpc>
                <a:spcPct val="90000"/>
              </a:lnSpc>
            </a:pPr>
            <a:r>
              <a:rPr lang="en-US" b="1" dirty="0">
                <a:latin typeface="Arial" panose="020B0604020202020204" pitchFamily="34" charset="0"/>
                <a:cs typeface="Arial" panose="020B0604020202020204" pitchFamily="34" charset="0"/>
              </a:rPr>
              <a:t>Interim Monitoring Visits</a:t>
            </a:r>
            <a:br>
              <a:rPr lang="en-US" b="1" dirty="0">
                <a:latin typeface="Arial" panose="020B0604020202020204" pitchFamily="34" charset="0"/>
                <a:cs typeface="Arial" panose="020B0604020202020204" pitchFamily="34" charset="0"/>
              </a:rPr>
            </a:br>
            <a:br>
              <a:rPr lang="en-US" b="1" dirty="0">
                <a:latin typeface="Arial" panose="020B0604020202020204" pitchFamily="34" charset="0"/>
                <a:cs typeface="Arial" panose="020B0604020202020204" pitchFamily="34" charset="0"/>
              </a:rPr>
            </a:br>
            <a:endParaRPr lang="en-US" b="1" dirty="0">
              <a:latin typeface="Arial" panose="020B0604020202020204" pitchFamily="34" charset="0"/>
              <a:cs typeface="Arial" panose="020B0604020202020204" pitchFamily="34" charset="0"/>
            </a:endParaRPr>
          </a:p>
        </p:txBody>
      </p:sp>
      <p:sp>
        <p:nvSpPr>
          <p:cNvPr id="11" name="Isosceles Triangle 10">
            <a:extLst>
              <a:ext uri="{FF2B5EF4-FFF2-40B4-BE49-F238E27FC236}">
                <a16:creationId xmlns:a16="http://schemas.microsoft.com/office/drawing/2014/main" id="{73772B81-181F-48B7-8826-4D9686D15DF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3" name="Isosceles Triangle 12">
            <a:extLst>
              <a:ext uri="{FF2B5EF4-FFF2-40B4-BE49-F238E27FC236}">
                <a16:creationId xmlns:a16="http://schemas.microsoft.com/office/drawing/2014/main" id="{B2205F6E-03C6-4E92-877C-E2482F6599A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1743267"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graphicFrame>
        <p:nvGraphicFramePr>
          <p:cNvPr id="5" name="Content Placeholder 2">
            <a:extLst>
              <a:ext uri="{FF2B5EF4-FFF2-40B4-BE49-F238E27FC236}">
                <a16:creationId xmlns:a16="http://schemas.microsoft.com/office/drawing/2014/main" id="{D73442F7-C3B9-4590-A493-9B5D9A7EA2CC}"/>
              </a:ext>
            </a:extLst>
          </p:cNvPr>
          <p:cNvGraphicFramePr>
            <a:graphicFrameLocks noGrp="1"/>
          </p:cNvGraphicFramePr>
          <p:nvPr>
            <p:ph idx="1"/>
            <p:extLst>
              <p:ext uri="{D42A27DB-BD31-4B8C-83A1-F6EECF244321}">
                <p14:modId xmlns:p14="http://schemas.microsoft.com/office/powerpoint/2010/main" val="1961808043"/>
              </p:ext>
            </p:extLst>
          </p:nvPr>
        </p:nvGraphicFramePr>
        <p:xfrm>
          <a:off x="1157509" y="1007260"/>
          <a:ext cx="9618133" cy="556193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5369796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9F4444CE-BC8D-4D61-B303-4C05614E62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359A05F-BB24-4EB9-A1C0-ED116F971DDF}"/>
              </a:ext>
            </a:extLst>
          </p:cNvPr>
          <p:cNvSpPr>
            <a:spLocks noGrp="1"/>
          </p:cNvSpPr>
          <p:nvPr>
            <p:ph type="title"/>
          </p:nvPr>
        </p:nvSpPr>
        <p:spPr>
          <a:xfrm>
            <a:off x="1418551" y="222298"/>
            <a:ext cx="10197494" cy="608020"/>
          </a:xfrm>
        </p:spPr>
        <p:txBody>
          <a:bodyPr>
            <a:normAutofit fontScale="90000"/>
          </a:bodyPr>
          <a:lstStyle/>
          <a:p>
            <a:pPr>
              <a:lnSpc>
                <a:spcPct val="90000"/>
              </a:lnSpc>
            </a:pPr>
            <a:r>
              <a:rPr lang="en-US" b="1" dirty="0">
                <a:latin typeface="Arial" panose="020B0604020202020204" pitchFamily="34" charset="0"/>
                <a:cs typeface="Arial" panose="020B0604020202020204" pitchFamily="34" charset="0"/>
              </a:rPr>
              <a:t>Preparation</a:t>
            </a:r>
            <a:br>
              <a:rPr lang="en-US" b="1" dirty="0">
                <a:latin typeface="Arial" panose="020B0604020202020204" pitchFamily="34" charset="0"/>
                <a:cs typeface="Arial" panose="020B0604020202020204" pitchFamily="34" charset="0"/>
              </a:rPr>
            </a:br>
            <a:endParaRPr lang="en-US" b="1" dirty="0">
              <a:latin typeface="Arial" panose="020B0604020202020204" pitchFamily="34" charset="0"/>
              <a:cs typeface="Arial" panose="020B0604020202020204" pitchFamily="34" charset="0"/>
            </a:endParaRPr>
          </a:p>
        </p:txBody>
      </p:sp>
      <p:sp>
        <p:nvSpPr>
          <p:cNvPr id="11" name="Isosceles Triangle 10">
            <a:extLst>
              <a:ext uri="{FF2B5EF4-FFF2-40B4-BE49-F238E27FC236}">
                <a16:creationId xmlns:a16="http://schemas.microsoft.com/office/drawing/2014/main" id="{73772B81-181F-48B7-8826-4D9686D15DF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3" name="Isosceles Triangle 12">
            <a:extLst>
              <a:ext uri="{FF2B5EF4-FFF2-40B4-BE49-F238E27FC236}">
                <a16:creationId xmlns:a16="http://schemas.microsoft.com/office/drawing/2014/main" id="{B2205F6E-03C6-4E92-877C-E2482F6599A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1743267"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graphicFrame>
        <p:nvGraphicFramePr>
          <p:cNvPr id="5" name="Content Placeholder 2">
            <a:extLst>
              <a:ext uri="{FF2B5EF4-FFF2-40B4-BE49-F238E27FC236}">
                <a16:creationId xmlns:a16="http://schemas.microsoft.com/office/drawing/2014/main" id="{4B240993-57B3-4513-AFF0-E5D9096D4369}"/>
              </a:ext>
            </a:extLst>
          </p:cNvPr>
          <p:cNvGraphicFramePr>
            <a:graphicFrameLocks noGrp="1"/>
          </p:cNvGraphicFramePr>
          <p:nvPr>
            <p:ph idx="1"/>
            <p:extLst>
              <p:ext uri="{D42A27DB-BD31-4B8C-83A1-F6EECF244321}">
                <p14:modId xmlns:p14="http://schemas.microsoft.com/office/powerpoint/2010/main" val="430295176"/>
              </p:ext>
            </p:extLst>
          </p:nvPr>
        </p:nvGraphicFramePr>
        <p:xfrm>
          <a:off x="575955" y="582839"/>
          <a:ext cx="11525849" cy="621839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97416861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9F4444CE-BC8D-4D61-B303-4C05614E62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D36BCB9-3DBE-448F-8460-FAA63266948F}"/>
              </a:ext>
            </a:extLst>
          </p:cNvPr>
          <p:cNvSpPr>
            <a:spLocks noGrp="1"/>
          </p:cNvSpPr>
          <p:nvPr>
            <p:ph type="title"/>
          </p:nvPr>
        </p:nvSpPr>
        <p:spPr>
          <a:xfrm>
            <a:off x="1325786" y="407987"/>
            <a:ext cx="10197494" cy="653143"/>
          </a:xfrm>
        </p:spPr>
        <p:txBody>
          <a:bodyPr>
            <a:noAutofit/>
          </a:bodyPr>
          <a:lstStyle/>
          <a:p>
            <a:pPr>
              <a:lnSpc>
                <a:spcPct val="90000"/>
              </a:lnSpc>
            </a:pPr>
            <a:r>
              <a:rPr lang="en-US" b="1" dirty="0">
                <a:latin typeface="Arial" panose="020B0604020202020204" pitchFamily="34" charset="0"/>
                <a:cs typeface="Arial" panose="020B0604020202020204" pitchFamily="34" charset="0"/>
              </a:rPr>
              <a:t>How to Ensure a Successful Monitoring Visit</a:t>
            </a:r>
            <a:br>
              <a:rPr lang="en-US" b="1" dirty="0">
                <a:latin typeface="Arial" panose="020B0604020202020204" pitchFamily="34" charset="0"/>
                <a:cs typeface="Arial" panose="020B0604020202020204" pitchFamily="34" charset="0"/>
              </a:rPr>
            </a:br>
            <a:endParaRPr lang="en-US" b="1" dirty="0">
              <a:latin typeface="Arial" panose="020B0604020202020204" pitchFamily="34" charset="0"/>
              <a:cs typeface="Arial" panose="020B0604020202020204" pitchFamily="34" charset="0"/>
            </a:endParaRPr>
          </a:p>
        </p:txBody>
      </p:sp>
      <p:sp>
        <p:nvSpPr>
          <p:cNvPr id="11" name="Isosceles Triangle 10">
            <a:extLst>
              <a:ext uri="{FF2B5EF4-FFF2-40B4-BE49-F238E27FC236}">
                <a16:creationId xmlns:a16="http://schemas.microsoft.com/office/drawing/2014/main" id="{73772B81-181F-48B7-8826-4D9686D15DF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3" name="Isosceles Triangle 12">
            <a:extLst>
              <a:ext uri="{FF2B5EF4-FFF2-40B4-BE49-F238E27FC236}">
                <a16:creationId xmlns:a16="http://schemas.microsoft.com/office/drawing/2014/main" id="{B2205F6E-03C6-4E92-877C-E2482F6599A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1743267"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graphicFrame>
        <p:nvGraphicFramePr>
          <p:cNvPr id="5" name="Content Placeholder 2">
            <a:extLst>
              <a:ext uri="{FF2B5EF4-FFF2-40B4-BE49-F238E27FC236}">
                <a16:creationId xmlns:a16="http://schemas.microsoft.com/office/drawing/2014/main" id="{503EE81D-CF01-41DF-88E6-B25E41C655E7}"/>
              </a:ext>
            </a:extLst>
          </p:cNvPr>
          <p:cNvGraphicFramePr>
            <a:graphicFrameLocks noGrp="1"/>
          </p:cNvGraphicFramePr>
          <p:nvPr>
            <p:ph idx="1"/>
            <p:extLst>
              <p:ext uri="{D42A27DB-BD31-4B8C-83A1-F6EECF244321}">
                <p14:modId xmlns:p14="http://schemas.microsoft.com/office/powerpoint/2010/main" val="4137227438"/>
              </p:ext>
            </p:extLst>
          </p:nvPr>
        </p:nvGraphicFramePr>
        <p:xfrm>
          <a:off x="554243" y="1191846"/>
          <a:ext cx="10969037" cy="538888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17705263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655AE6B0-AC9E-4167-806F-E9DB135FC46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66EBC77-50CE-4F48-98B5-6040D9F18F8E}"/>
              </a:ext>
            </a:extLst>
          </p:cNvPr>
          <p:cNvSpPr>
            <a:spLocks noGrp="1"/>
          </p:cNvSpPr>
          <p:nvPr>
            <p:ph type="title"/>
          </p:nvPr>
        </p:nvSpPr>
        <p:spPr>
          <a:xfrm>
            <a:off x="309010" y="1387839"/>
            <a:ext cx="3547581" cy="4093028"/>
          </a:xfrm>
        </p:spPr>
        <p:txBody>
          <a:bodyPr anchor="ctr">
            <a:normAutofit/>
          </a:bodyPr>
          <a:lstStyle/>
          <a:p>
            <a:r>
              <a:rPr lang="en-US" b="1" dirty="0">
                <a:latin typeface="Arial" panose="020B0604020202020204" pitchFamily="34" charset="0"/>
                <a:cs typeface="Arial" panose="020B0604020202020204" pitchFamily="34" charset="0"/>
              </a:rPr>
              <a:t>Close Out Visit</a:t>
            </a:r>
            <a:br>
              <a:rPr lang="en-US" b="1" dirty="0">
                <a:latin typeface="Arial" panose="020B0604020202020204" pitchFamily="34" charset="0"/>
                <a:cs typeface="Arial" panose="020B0604020202020204" pitchFamily="34" charset="0"/>
              </a:rPr>
            </a:br>
            <a:endParaRPr lang="en-US" b="1" dirty="0">
              <a:latin typeface="Arial" panose="020B0604020202020204" pitchFamily="34" charset="0"/>
              <a:cs typeface="Arial" panose="020B0604020202020204" pitchFamily="34" charset="0"/>
            </a:endParaRPr>
          </a:p>
        </p:txBody>
      </p:sp>
      <p:grpSp>
        <p:nvGrpSpPr>
          <p:cNvPr id="11" name="Group 10">
            <a:extLst>
              <a:ext uri="{FF2B5EF4-FFF2-40B4-BE49-F238E27FC236}">
                <a16:creationId xmlns:a16="http://schemas.microsoft.com/office/drawing/2014/main" id="{3523416A-383B-4FDC-B4C9-D8EDDFE9C04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329267" y="-8467"/>
            <a:ext cx="4766733" cy="6866467"/>
            <a:chOff x="7425267" y="-8467"/>
            <a:chExt cx="4766733" cy="6866467"/>
          </a:xfrm>
        </p:grpSpPr>
        <p:cxnSp>
          <p:nvCxnSpPr>
            <p:cNvPr id="12" name="Straight Connector 11">
              <a:extLst>
                <a:ext uri="{FF2B5EF4-FFF2-40B4-BE49-F238E27FC236}">
                  <a16:creationId xmlns:a16="http://schemas.microsoft.com/office/drawing/2014/main" id="{CB0D29D5-3F7C-4197-821B-6D60A66CC04B}"/>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rgbClr val="BFBFBF">
                  <a:alpha val="75000"/>
                </a:srgbClr>
              </a:solidFill>
            </a:ln>
          </p:spPr>
          <p:style>
            <a:lnRef idx="2">
              <a:schemeClr val="accent1"/>
            </a:lnRef>
            <a:fillRef idx="0">
              <a:schemeClr val="accent1"/>
            </a:fillRef>
            <a:effectRef idx="1">
              <a:schemeClr val="accent1"/>
            </a:effectRef>
            <a:fontRef idx="minor">
              <a:schemeClr val="tx1"/>
            </a:fontRef>
          </p:style>
        </p:cxnSp>
        <p:cxnSp>
          <p:nvCxnSpPr>
            <p:cNvPr id="13" name="Straight Connector 12">
              <a:extLst>
                <a:ext uri="{FF2B5EF4-FFF2-40B4-BE49-F238E27FC236}">
                  <a16:creationId xmlns:a16="http://schemas.microsoft.com/office/drawing/2014/main" id="{347FB49A-3541-428A-AADE-682A3C50563D}"/>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rgbClr val="BFBFBF">
                  <a:alpha val="80000"/>
                </a:srgbClr>
              </a:solidFill>
            </a:ln>
          </p:spPr>
          <p:style>
            <a:lnRef idx="2">
              <a:schemeClr val="accent1"/>
            </a:lnRef>
            <a:fillRef idx="0">
              <a:schemeClr val="accent1"/>
            </a:fillRef>
            <a:effectRef idx="1">
              <a:schemeClr val="accent1"/>
            </a:effectRef>
            <a:fontRef idx="minor">
              <a:schemeClr val="tx1"/>
            </a:fontRef>
          </p:style>
        </p:cxnSp>
        <p:sp>
          <p:nvSpPr>
            <p:cNvPr id="14" name="Rectangle 23">
              <a:extLst>
                <a:ext uri="{FF2B5EF4-FFF2-40B4-BE49-F238E27FC236}">
                  <a16:creationId xmlns:a16="http://schemas.microsoft.com/office/drawing/2014/main" id="{D96F53DC-08F1-42C6-B558-B83D54B2766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5" name="Rectangle 25">
              <a:extLst>
                <a:ext uri="{FF2B5EF4-FFF2-40B4-BE49-F238E27FC236}">
                  <a16:creationId xmlns:a16="http://schemas.microsoft.com/office/drawing/2014/main" id="{AFE48CAF-A51C-463F-A570-ED99439A5CA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6" name="Isosceles Triangle 15">
              <a:extLst>
                <a:ext uri="{FF2B5EF4-FFF2-40B4-BE49-F238E27FC236}">
                  <a16:creationId xmlns:a16="http://schemas.microsoft.com/office/drawing/2014/main" id="{01F0C48B-50FF-4351-8207-16D09604831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7" name="Rectangle 27">
              <a:extLst>
                <a:ext uri="{FF2B5EF4-FFF2-40B4-BE49-F238E27FC236}">
                  <a16:creationId xmlns:a16="http://schemas.microsoft.com/office/drawing/2014/main" id="{300384B6-5ED6-4F91-A548-B706D837513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8" name="Rectangle 28">
              <a:extLst>
                <a:ext uri="{FF2B5EF4-FFF2-40B4-BE49-F238E27FC236}">
                  <a16:creationId xmlns:a16="http://schemas.microsoft.com/office/drawing/2014/main" id="{337AFFAE-C182-463C-9459-8AB3C69D9A2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9" name="Rectangle 29">
              <a:extLst>
                <a:ext uri="{FF2B5EF4-FFF2-40B4-BE49-F238E27FC236}">
                  <a16:creationId xmlns:a16="http://schemas.microsoft.com/office/drawing/2014/main" id="{510ACF17-C3F0-42BF-BDEB-D079277121E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0" name="Isosceles Triangle 19">
              <a:extLst>
                <a:ext uri="{FF2B5EF4-FFF2-40B4-BE49-F238E27FC236}">
                  <a16:creationId xmlns:a16="http://schemas.microsoft.com/office/drawing/2014/main" id="{E804EFD0-B84E-476F-9FC6-6C4A42EA005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grpSp>
      <p:sp>
        <p:nvSpPr>
          <p:cNvPr id="22" name="Rectangle 21">
            <a:extLst>
              <a:ext uri="{FF2B5EF4-FFF2-40B4-BE49-F238E27FC236}">
                <a16:creationId xmlns:a16="http://schemas.microsoft.com/office/drawing/2014/main" id="{87BD1F4E-A66D-4C06-86DA-8D56CA7A3B4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977719" y="0"/>
            <a:ext cx="6214281"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5" name="Content Placeholder 2">
            <a:extLst>
              <a:ext uri="{FF2B5EF4-FFF2-40B4-BE49-F238E27FC236}">
                <a16:creationId xmlns:a16="http://schemas.microsoft.com/office/drawing/2014/main" id="{4C93D16E-7015-4494-AC84-A38EF83B02DE}"/>
              </a:ext>
            </a:extLst>
          </p:cNvPr>
          <p:cNvGraphicFramePr>
            <a:graphicFrameLocks noGrp="1"/>
          </p:cNvGraphicFramePr>
          <p:nvPr>
            <p:ph idx="1"/>
            <p:extLst>
              <p:ext uri="{D42A27DB-BD31-4B8C-83A1-F6EECF244321}">
                <p14:modId xmlns:p14="http://schemas.microsoft.com/office/powerpoint/2010/main" val="4013789703"/>
              </p:ext>
            </p:extLst>
          </p:nvPr>
        </p:nvGraphicFramePr>
        <p:xfrm>
          <a:off x="4916553" y="944563"/>
          <a:ext cx="6628804" cy="497958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65923231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A65AC7D1-EAA9-48F5-B509-60A7F50BF70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useBgFill="1">
        <p:nvSpPr>
          <p:cNvPr id="11" name="Rectangle 10">
            <a:extLst>
              <a:ext uri="{FF2B5EF4-FFF2-40B4-BE49-F238E27FC236}">
                <a16:creationId xmlns:a16="http://schemas.microsoft.com/office/drawing/2014/main" id="{D6320AF9-619A-4175-865B-5663E1AEF4C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3" name="Straight Connector 12">
            <a:extLst>
              <a:ext uri="{FF2B5EF4-FFF2-40B4-BE49-F238E27FC236}">
                <a16:creationId xmlns:a16="http://schemas.microsoft.com/office/drawing/2014/main" id="{063B6EC6-D752-4EE7-908B-F8F19E8C7FE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111313" y="0"/>
            <a:ext cx="1219200" cy="6858000"/>
          </a:xfrm>
          <a:prstGeom prst="line">
            <a:avLst/>
          </a:prstGeom>
          <a:ln w="9525">
            <a:solidFill>
              <a:schemeClr val="accent1">
                <a:lumMod val="75000"/>
              </a:schemeClr>
            </a:solidFill>
          </a:ln>
        </p:spPr>
        <p:style>
          <a:lnRef idx="2">
            <a:schemeClr val="accent1"/>
          </a:lnRef>
          <a:fillRef idx="0">
            <a:schemeClr val="accent1"/>
          </a:fillRef>
          <a:effectRef idx="1">
            <a:schemeClr val="accent1"/>
          </a:effectRef>
          <a:fontRef idx="minor">
            <a:schemeClr val="tx1"/>
          </a:fontRef>
        </p:style>
      </p:cxnSp>
      <p:cxnSp>
        <p:nvCxnSpPr>
          <p:cNvPr id="15" name="Straight Connector 14">
            <a:extLst>
              <a:ext uri="{FF2B5EF4-FFF2-40B4-BE49-F238E27FC236}">
                <a16:creationId xmlns:a16="http://schemas.microsoft.com/office/drawing/2014/main" id="{EFECD4E8-AD3E-4228-82A2-9461958EA94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3290979" y="3681413"/>
            <a:ext cx="4763558" cy="3176587"/>
          </a:xfrm>
          <a:prstGeom prst="line">
            <a:avLst/>
          </a:prstGeom>
          <a:ln w="9525">
            <a:solidFill>
              <a:schemeClr val="tx1">
                <a:lumMod val="50000"/>
                <a:lumOff val="50000"/>
                <a:alpha val="80000"/>
              </a:schemeClr>
            </a:solidFill>
          </a:ln>
        </p:spPr>
        <p:style>
          <a:lnRef idx="2">
            <a:schemeClr val="accent1"/>
          </a:lnRef>
          <a:fillRef idx="0">
            <a:schemeClr val="accent1"/>
          </a:fillRef>
          <a:effectRef idx="1">
            <a:schemeClr val="accent1"/>
          </a:effectRef>
          <a:fontRef idx="minor">
            <a:schemeClr val="tx1"/>
          </a:fontRef>
        </p:style>
      </p:cxnSp>
      <p:sp>
        <p:nvSpPr>
          <p:cNvPr id="17" name="Rectangle 23">
            <a:extLst>
              <a:ext uri="{FF2B5EF4-FFF2-40B4-BE49-F238E27FC236}">
                <a16:creationId xmlns:a16="http://schemas.microsoft.com/office/drawing/2014/main" id="{7E018740-5C2B-4A41-AC1A-7E68D1EC195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82568"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9" name="Rectangle 25">
            <a:extLst>
              <a:ext uri="{FF2B5EF4-FFF2-40B4-BE49-F238E27FC236}">
                <a16:creationId xmlns:a16="http://schemas.microsoft.com/office/drawing/2014/main" id="{166F75A4-C475-4941-8EE2-B80A06A2C1B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04534"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1" name="Isosceles Triangle 20">
            <a:extLst>
              <a:ext uri="{FF2B5EF4-FFF2-40B4-BE49-F238E27FC236}">
                <a16:creationId xmlns:a16="http://schemas.microsoft.com/office/drawing/2014/main" id="{A032553A-72E8-4B0D-8405-FF9771C9AF0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33425"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3" name="Rectangle 27">
            <a:extLst>
              <a:ext uri="{FF2B5EF4-FFF2-40B4-BE49-F238E27FC236}">
                <a16:creationId xmlns:a16="http://schemas.microsoft.com/office/drawing/2014/main" id="{765800AC-C3B9-498E-87BC-29FAE4C76B2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35592"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5" name="Isosceles Triangle 24">
            <a:extLst>
              <a:ext uri="{FF2B5EF4-FFF2-40B4-BE49-F238E27FC236}">
                <a16:creationId xmlns:a16="http://schemas.microsoft.com/office/drawing/2014/main" id="{1F9D6ACB-2FF4-49F9-978A-E0D5327FC63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72758"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7" name="Freeform: Shape 26">
            <a:extLst>
              <a:ext uri="{FF2B5EF4-FFF2-40B4-BE49-F238E27FC236}">
                <a16:creationId xmlns:a16="http://schemas.microsoft.com/office/drawing/2014/main" id="{A5EC319D-0FEA-4B95-A3EA-01E35672C9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197631" y="-8467"/>
            <a:ext cx="5994369" cy="6866467"/>
          </a:xfrm>
          <a:custGeom>
            <a:avLst/>
            <a:gdLst>
              <a:gd name="connsiteX0" fmla="*/ 0 w 5994369"/>
              <a:gd name="connsiteY0" fmla="*/ 0 h 6866467"/>
              <a:gd name="connsiteX1" fmla="*/ 1249825 w 5994369"/>
              <a:gd name="connsiteY1" fmla="*/ 0 h 6866467"/>
              <a:gd name="connsiteX2" fmla="*/ 1249825 w 5994369"/>
              <a:gd name="connsiteY2" fmla="*/ 8467 h 6866467"/>
              <a:gd name="connsiteX3" fmla="*/ 5994369 w 5994369"/>
              <a:gd name="connsiteY3" fmla="*/ 8467 h 6866467"/>
              <a:gd name="connsiteX4" fmla="*/ 5994369 w 5994369"/>
              <a:gd name="connsiteY4" fmla="*/ 6866467 h 6866467"/>
              <a:gd name="connsiteX5" fmla="*/ 1249825 w 5994369"/>
              <a:gd name="connsiteY5" fmla="*/ 6866467 h 6866467"/>
              <a:gd name="connsiteX6" fmla="*/ 1109382 w 5994369"/>
              <a:gd name="connsiteY6" fmla="*/ 6866467 h 6866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994369" h="6866467">
                <a:moveTo>
                  <a:pt x="0" y="0"/>
                </a:moveTo>
                <a:lnTo>
                  <a:pt x="1249825" y="0"/>
                </a:lnTo>
                <a:lnTo>
                  <a:pt x="1249825" y="8467"/>
                </a:lnTo>
                <a:lnTo>
                  <a:pt x="5994369" y="8467"/>
                </a:lnTo>
                <a:lnTo>
                  <a:pt x="5994369" y="6866467"/>
                </a:lnTo>
                <a:lnTo>
                  <a:pt x="1249825" y="6866467"/>
                </a:lnTo>
                <a:lnTo>
                  <a:pt x="1109382" y="6866467"/>
                </a:ln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B79FE5CA-5451-457C-A085-79A717CFCA38}"/>
              </a:ext>
            </a:extLst>
          </p:cNvPr>
          <p:cNvSpPr>
            <a:spLocks noGrp="1"/>
          </p:cNvSpPr>
          <p:nvPr>
            <p:ph type="title"/>
          </p:nvPr>
        </p:nvSpPr>
        <p:spPr>
          <a:xfrm>
            <a:off x="6581337" y="326140"/>
            <a:ext cx="5497081" cy="557371"/>
          </a:xfrm>
        </p:spPr>
        <p:txBody>
          <a:bodyPr anchor="ctr">
            <a:normAutofit fontScale="90000"/>
          </a:bodyPr>
          <a:lstStyle/>
          <a:p>
            <a:r>
              <a:rPr lang="en-US" b="1" dirty="0">
                <a:solidFill>
                  <a:srgbClr val="FFFFFF"/>
                </a:solidFill>
                <a:latin typeface="Arial" panose="020B0604020202020204" pitchFamily="34" charset="0"/>
                <a:cs typeface="Arial" panose="020B0604020202020204" pitchFamily="34" charset="0"/>
              </a:rPr>
              <a:t>Close-out Visits Include</a:t>
            </a:r>
            <a:br>
              <a:rPr lang="en-US" b="1" dirty="0">
                <a:solidFill>
                  <a:srgbClr val="FFFFFF"/>
                </a:solidFill>
                <a:latin typeface="Arial" panose="020B0604020202020204" pitchFamily="34" charset="0"/>
                <a:cs typeface="Arial" panose="020B0604020202020204" pitchFamily="34" charset="0"/>
              </a:rPr>
            </a:br>
            <a:endParaRPr lang="en-US" b="1" dirty="0">
              <a:solidFill>
                <a:srgbClr val="FFFFFF"/>
              </a:solidFill>
              <a:latin typeface="Arial" panose="020B0604020202020204" pitchFamily="34" charset="0"/>
              <a:cs typeface="Arial" panose="020B0604020202020204" pitchFamily="34" charset="0"/>
            </a:endParaRPr>
          </a:p>
        </p:txBody>
      </p:sp>
      <p:pic>
        <p:nvPicPr>
          <p:cNvPr id="4" name="Picture 3" descr="A close up of a box&#10;&#10;Description automatically generated">
            <a:extLst>
              <a:ext uri="{FF2B5EF4-FFF2-40B4-BE49-F238E27FC236}">
                <a16:creationId xmlns:a16="http://schemas.microsoft.com/office/drawing/2014/main" id="{DC64580A-9E04-4B9E-9DCA-29D07F22297C}"/>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1174032" y="1387501"/>
            <a:ext cx="2309229" cy="2078306"/>
          </a:xfrm>
          <a:prstGeom prst="rect">
            <a:avLst/>
          </a:prstGeom>
        </p:spPr>
      </p:pic>
      <p:sp>
        <p:nvSpPr>
          <p:cNvPr id="3" name="Content Placeholder 2">
            <a:extLst>
              <a:ext uri="{FF2B5EF4-FFF2-40B4-BE49-F238E27FC236}">
                <a16:creationId xmlns:a16="http://schemas.microsoft.com/office/drawing/2014/main" id="{1F3B628D-CCC7-4B6E-AC4B-37F186317BD1}"/>
              </a:ext>
            </a:extLst>
          </p:cNvPr>
          <p:cNvSpPr>
            <a:spLocks noGrp="1"/>
          </p:cNvSpPr>
          <p:nvPr>
            <p:ph idx="1"/>
          </p:nvPr>
        </p:nvSpPr>
        <p:spPr>
          <a:xfrm>
            <a:off x="7489917" y="883511"/>
            <a:ext cx="4529383" cy="5948534"/>
          </a:xfrm>
        </p:spPr>
        <p:txBody>
          <a:bodyPr anchor="t">
            <a:noAutofit/>
          </a:bodyPr>
          <a:lstStyle/>
          <a:p>
            <a:pPr marL="0" indent="0">
              <a:lnSpc>
                <a:spcPct val="90000"/>
              </a:lnSpc>
              <a:buNone/>
            </a:pPr>
            <a:r>
              <a:rPr lang="en-US" sz="1400" b="1" dirty="0">
                <a:solidFill>
                  <a:srgbClr val="FFFFFF"/>
                </a:solidFill>
                <a:latin typeface="Arial" panose="020B0604020202020204" pitchFamily="34" charset="0"/>
                <a:cs typeface="Arial" panose="020B0604020202020204" pitchFamily="34" charset="0"/>
              </a:rPr>
              <a:t>Signing of the monitoring log</a:t>
            </a:r>
          </a:p>
          <a:p>
            <a:pPr marL="0" indent="0">
              <a:lnSpc>
                <a:spcPct val="90000"/>
              </a:lnSpc>
              <a:buNone/>
            </a:pPr>
            <a:endParaRPr lang="en-US" sz="1400" b="1" dirty="0">
              <a:solidFill>
                <a:srgbClr val="FFFFFF"/>
              </a:solidFill>
              <a:latin typeface="Arial" panose="020B0604020202020204" pitchFamily="34" charset="0"/>
              <a:cs typeface="Arial" panose="020B0604020202020204" pitchFamily="34" charset="0"/>
            </a:endParaRPr>
          </a:p>
          <a:p>
            <a:pPr marL="0" indent="0">
              <a:lnSpc>
                <a:spcPct val="90000"/>
              </a:lnSpc>
              <a:buNone/>
            </a:pPr>
            <a:r>
              <a:rPr lang="en-US" sz="1400" b="1" dirty="0">
                <a:solidFill>
                  <a:srgbClr val="FFFFFF"/>
                </a:solidFill>
                <a:latin typeface="Arial" panose="020B0604020202020204" pitchFamily="34" charset="0"/>
                <a:cs typeface="Arial" panose="020B0604020202020204" pitchFamily="34" charset="0"/>
              </a:rPr>
              <a:t>Final data/Essential documents are reviewed/collected by the monitor</a:t>
            </a:r>
          </a:p>
          <a:p>
            <a:pPr marL="0" indent="0">
              <a:lnSpc>
                <a:spcPct val="90000"/>
              </a:lnSpc>
              <a:buNone/>
            </a:pPr>
            <a:endParaRPr lang="en-US" sz="1400" b="1" dirty="0">
              <a:solidFill>
                <a:srgbClr val="FFFFFF"/>
              </a:solidFill>
              <a:latin typeface="Arial" panose="020B0604020202020204" pitchFamily="34" charset="0"/>
              <a:cs typeface="Arial" panose="020B0604020202020204" pitchFamily="34" charset="0"/>
            </a:endParaRPr>
          </a:p>
          <a:p>
            <a:pPr marL="0" indent="0">
              <a:lnSpc>
                <a:spcPct val="90000"/>
              </a:lnSpc>
              <a:buNone/>
            </a:pPr>
            <a:r>
              <a:rPr lang="en-US" sz="1400" b="1" dirty="0">
                <a:solidFill>
                  <a:srgbClr val="FFFFFF"/>
                </a:solidFill>
                <a:latin typeface="Arial" panose="020B0604020202020204" pitchFamily="34" charset="0"/>
                <a:cs typeface="Arial" panose="020B0604020202020204" pitchFamily="34" charset="0"/>
              </a:rPr>
              <a:t>IP resolution, return/destruction</a:t>
            </a:r>
          </a:p>
          <a:p>
            <a:pPr marL="0" indent="0">
              <a:lnSpc>
                <a:spcPct val="90000"/>
              </a:lnSpc>
              <a:buNone/>
            </a:pPr>
            <a:endParaRPr lang="en-US" sz="1400" b="1" dirty="0">
              <a:solidFill>
                <a:srgbClr val="FFFFFF"/>
              </a:solidFill>
              <a:latin typeface="Arial" panose="020B0604020202020204" pitchFamily="34" charset="0"/>
              <a:cs typeface="Arial" panose="020B0604020202020204" pitchFamily="34" charset="0"/>
            </a:endParaRPr>
          </a:p>
          <a:p>
            <a:pPr marL="0" indent="0">
              <a:lnSpc>
                <a:spcPct val="90000"/>
              </a:lnSpc>
              <a:buNone/>
            </a:pPr>
            <a:r>
              <a:rPr lang="en-US" sz="1400" b="1" dirty="0">
                <a:solidFill>
                  <a:schemeClr val="bg1"/>
                </a:solidFill>
                <a:latin typeface="Arial" panose="020B0604020202020204" pitchFamily="34" charset="0"/>
                <a:cs typeface="Arial" panose="020B0604020202020204" pitchFamily="34" charset="0"/>
              </a:rPr>
              <a:t>Confirmation that AEs/SAEs have been documented in data collection forms and reported appropriately </a:t>
            </a:r>
          </a:p>
          <a:p>
            <a:pPr marL="0" indent="0">
              <a:lnSpc>
                <a:spcPct val="90000"/>
              </a:lnSpc>
              <a:buNone/>
            </a:pPr>
            <a:endParaRPr lang="en-US" sz="1400" b="1" dirty="0">
              <a:solidFill>
                <a:schemeClr val="bg1"/>
              </a:solidFill>
              <a:latin typeface="Arial" panose="020B0604020202020204" pitchFamily="34" charset="0"/>
              <a:cs typeface="Arial" panose="020B0604020202020204" pitchFamily="34" charset="0"/>
            </a:endParaRPr>
          </a:p>
          <a:p>
            <a:pPr marL="0" indent="0">
              <a:lnSpc>
                <a:spcPct val="90000"/>
              </a:lnSpc>
              <a:buNone/>
            </a:pPr>
            <a:r>
              <a:rPr lang="en-US" sz="1400" b="1" dirty="0">
                <a:solidFill>
                  <a:schemeClr val="bg1"/>
                </a:solidFill>
                <a:latin typeface="Arial" panose="020B0604020202020204" pitchFamily="34" charset="0"/>
                <a:cs typeface="Arial" panose="020B0604020202020204" pitchFamily="34" charset="0"/>
              </a:rPr>
              <a:t>Confirmation that all lab samples have been shipped, as applicable, and appropriately stored</a:t>
            </a:r>
          </a:p>
          <a:p>
            <a:pPr marL="0" indent="0">
              <a:lnSpc>
                <a:spcPct val="90000"/>
              </a:lnSpc>
              <a:buNone/>
            </a:pPr>
            <a:endParaRPr lang="en-US" sz="1400" b="1" dirty="0">
              <a:solidFill>
                <a:schemeClr val="bg1"/>
              </a:solidFill>
              <a:latin typeface="Arial" panose="020B0604020202020204" pitchFamily="34" charset="0"/>
              <a:cs typeface="Arial" panose="020B0604020202020204" pitchFamily="34" charset="0"/>
            </a:endParaRPr>
          </a:p>
          <a:p>
            <a:pPr marL="0" indent="0">
              <a:lnSpc>
                <a:spcPct val="90000"/>
              </a:lnSpc>
              <a:buNone/>
            </a:pPr>
            <a:r>
              <a:rPr lang="en-US" sz="1400" b="1" dirty="0">
                <a:solidFill>
                  <a:schemeClr val="bg1"/>
                </a:solidFill>
                <a:latin typeface="Arial" panose="020B0604020202020204" pitchFamily="34" charset="0"/>
                <a:cs typeface="Arial" panose="020B0604020202020204" pitchFamily="34" charset="0"/>
              </a:rPr>
              <a:t>Confirmation of study record storage location and that PI is aware of applicable record retention policies and possibility of audits  by a regulatory agency or other group in future</a:t>
            </a:r>
          </a:p>
          <a:p>
            <a:pPr marL="0" indent="0">
              <a:lnSpc>
                <a:spcPct val="90000"/>
              </a:lnSpc>
              <a:buNone/>
            </a:pPr>
            <a:r>
              <a:rPr lang="en-US" sz="1400" b="1" dirty="0">
                <a:solidFill>
                  <a:schemeClr val="bg1"/>
                </a:solidFill>
                <a:latin typeface="Arial" panose="020B0604020202020204" pitchFamily="34" charset="0"/>
                <a:cs typeface="Arial" panose="020B0604020202020204" pitchFamily="34" charset="0"/>
              </a:rPr>
              <a:t>  </a:t>
            </a:r>
            <a:endParaRPr lang="en-US" sz="1400" b="1" dirty="0">
              <a:solidFill>
                <a:srgbClr val="FFFFFF"/>
              </a:solidFill>
              <a:latin typeface="Arial" panose="020B0604020202020204" pitchFamily="34" charset="0"/>
              <a:cs typeface="Arial" panose="020B0604020202020204" pitchFamily="34" charset="0"/>
            </a:endParaRPr>
          </a:p>
          <a:p>
            <a:pPr marL="0" indent="0">
              <a:lnSpc>
                <a:spcPct val="90000"/>
              </a:lnSpc>
              <a:buNone/>
            </a:pPr>
            <a:r>
              <a:rPr lang="en-US" sz="1400" b="1" dirty="0">
                <a:solidFill>
                  <a:srgbClr val="FFFFFF"/>
                </a:solidFill>
                <a:latin typeface="Arial" panose="020B0604020202020204" pitchFamily="34" charset="0"/>
                <a:cs typeface="Arial" panose="020B0604020202020204" pitchFamily="34" charset="0"/>
              </a:rPr>
              <a:t>Submission of the IRB submission for closure of the study</a:t>
            </a:r>
          </a:p>
        </p:txBody>
      </p:sp>
      <p:pic>
        <p:nvPicPr>
          <p:cNvPr id="6" name="Picture 5" descr="A computer with a keyboard&#10;&#10;Description automatically generated with low confidence">
            <a:extLst>
              <a:ext uri="{FF2B5EF4-FFF2-40B4-BE49-F238E27FC236}">
                <a16:creationId xmlns:a16="http://schemas.microsoft.com/office/drawing/2014/main" id="{B51E534B-E17B-4C6D-A1CE-E7A5242825E3}"/>
              </a:ext>
            </a:extLst>
          </p:cNvPr>
          <p:cNvPicPr>
            <a:picLocks noChangeAspect="1"/>
          </p:cNvPicPr>
          <p:nvPr/>
        </p:nvPicPr>
        <p:blipFill>
          <a:blip r:embed="rId4">
            <a:extLst>
              <a:ext uri="{28A0092B-C50C-407E-A947-70E740481C1C}">
                <a14:useLocalDpi xmlns:a14="http://schemas.microsoft.com/office/drawing/2010/main" val="0"/>
              </a:ext>
              <a:ext uri="{837473B0-CC2E-450A-ABE3-18F120FF3D39}">
                <a1611:picAttrSrcUrl xmlns:a1611="http://schemas.microsoft.com/office/drawing/2016/11/main" r:id="rId5"/>
              </a:ext>
            </a:extLst>
          </a:blip>
          <a:stretch>
            <a:fillRect/>
          </a:stretch>
        </p:blipFill>
        <p:spPr>
          <a:xfrm>
            <a:off x="1733261" y="3589867"/>
            <a:ext cx="2746133" cy="2059600"/>
          </a:xfrm>
          <a:prstGeom prst="rect">
            <a:avLst/>
          </a:prstGeom>
        </p:spPr>
      </p:pic>
      <p:pic>
        <p:nvPicPr>
          <p:cNvPr id="14" name="Picture 13" descr="Graphical user interface&#10;&#10;Description automatically generated">
            <a:extLst>
              <a:ext uri="{FF2B5EF4-FFF2-40B4-BE49-F238E27FC236}">
                <a16:creationId xmlns:a16="http://schemas.microsoft.com/office/drawing/2014/main" id="{CD891D58-05DD-4315-93B6-78679127945A}"/>
              </a:ext>
            </a:extLst>
          </p:cNvPr>
          <p:cNvPicPr>
            <a:picLocks noChangeAspect="1"/>
          </p:cNvPicPr>
          <p:nvPr/>
        </p:nvPicPr>
        <p:blipFill>
          <a:blip r:embed="rId6">
            <a:extLst>
              <a:ext uri="{28A0092B-C50C-407E-A947-70E740481C1C}">
                <a14:useLocalDpi xmlns:a14="http://schemas.microsoft.com/office/drawing/2010/main" val="0"/>
              </a:ext>
              <a:ext uri="{837473B0-CC2E-450A-ABE3-18F120FF3D39}">
                <a1611:picAttrSrcUrl xmlns:a1611="http://schemas.microsoft.com/office/drawing/2016/11/main" r:id="rId7"/>
              </a:ext>
            </a:extLst>
          </a:blip>
          <a:stretch>
            <a:fillRect/>
          </a:stretch>
        </p:blipFill>
        <p:spPr>
          <a:xfrm>
            <a:off x="607628" y="3681413"/>
            <a:ext cx="1174231" cy="1835909"/>
          </a:xfrm>
          <a:prstGeom prst="rect">
            <a:avLst/>
          </a:prstGeom>
        </p:spPr>
      </p:pic>
    </p:spTree>
    <p:extLst>
      <p:ext uri="{BB962C8B-B14F-4D97-AF65-F5344CB8AC3E}">
        <p14:creationId xmlns:p14="http://schemas.microsoft.com/office/powerpoint/2010/main" val="429260588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21" name="Group 90">
            <a:extLst>
              <a:ext uri="{FF2B5EF4-FFF2-40B4-BE49-F238E27FC236}">
                <a16:creationId xmlns:a16="http://schemas.microsoft.com/office/drawing/2014/main" id="{88C9B83F-64CD-41C1-925F-A08801FFD0B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cxnSp>
          <p:nvCxnSpPr>
            <p:cNvPr id="92" name="Straight Connector 91">
              <a:extLst>
                <a:ext uri="{FF2B5EF4-FFF2-40B4-BE49-F238E27FC236}">
                  <a16:creationId xmlns:a16="http://schemas.microsoft.com/office/drawing/2014/main" id="{E1655065-0BD7-4422-BEC0-4401E998090A}"/>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93" name="Straight Connector 92">
              <a:extLst>
                <a:ext uri="{FF2B5EF4-FFF2-40B4-BE49-F238E27FC236}">
                  <a16:creationId xmlns:a16="http://schemas.microsoft.com/office/drawing/2014/main" id="{4DDD90AC-ABEC-4A76-9C9C-AD0A5F8FC7F2}"/>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94" name="Rectangle 23">
              <a:extLst>
                <a:ext uri="{FF2B5EF4-FFF2-40B4-BE49-F238E27FC236}">
                  <a16:creationId xmlns:a16="http://schemas.microsoft.com/office/drawing/2014/main" id="{21A8AFEF-EC50-4C0B-9C64-814B76C8209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95" name="Rectangle 25">
              <a:extLst>
                <a:ext uri="{FF2B5EF4-FFF2-40B4-BE49-F238E27FC236}">
                  <a16:creationId xmlns:a16="http://schemas.microsoft.com/office/drawing/2014/main" id="{CAFAA800-E117-4357-84E4-56B63EA03E3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96" name="Isosceles Triangle 95">
              <a:extLst>
                <a:ext uri="{FF2B5EF4-FFF2-40B4-BE49-F238E27FC236}">
                  <a16:creationId xmlns:a16="http://schemas.microsoft.com/office/drawing/2014/main" id="{8DDFC9F4-3B45-402D-8AD7-60B3F08ED75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97" name="Rectangle 27">
              <a:extLst>
                <a:ext uri="{FF2B5EF4-FFF2-40B4-BE49-F238E27FC236}">
                  <a16:creationId xmlns:a16="http://schemas.microsoft.com/office/drawing/2014/main" id="{F26A0854-FBE4-4587-B349-06BE192BD7F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98" name="Rectangle 28">
              <a:extLst>
                <a:ext uri="{FF2B5EF4-FFF2-40B4-BE49-F238E27FC236}">
                  <a16:creationId xmlns:a16="http://schemas.microsoft.com/office/drawing/2014/main" id="{54A9C4C6-FF7D-470E-BFCA-CE4F60A1F0A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99" name="Rectangle 29">
              <a:extLst>
                <a:ext uri="{FF2B5EF4-FFF2-40B4-BE49-F238E27FC236}">
                  <a16:creationId xmlns:a16="http://schemas.microsoft.com/office/drawing/2014/main" id="{B1721EA8-4871-45D4-B78F-AE805A3004B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00" name="Isosceles Triangle 99">
              <a:extLst>
                <a:ext uri="{FF2B5EF4-FFF2-40B4-BE49-F238E27FC236}">
                  <a16:creationId xmlns:a16="http://schemas.microsoft.com/office/drawing/2014/main" id="{E5763971-E3A3-45C6-9BA8-2E032C7A55E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01" name="Isosceles Triangle 100">
              <a:extLst>
                <a:ext uri="{FF2B5EF4-FFF2-40B4-BE49-F238E27FC236}">
                  <a16:creationId xmlns:a16="http://schemas.microsoft.com/office/drawing/2014/main" id="{32752E94-0E01-4AF5-A43A-F2FAD8737C2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grpSp>
      <p:sp>
        <p:nvSpPr>
          <p:cNvPr id="2" name="Title 1">
            <a:extLst>
              <a:ext uri="{FF2B5EF4-FFF2-40B4-BE49-F238E27FC236}">
                <a16:creationId xmlns:a16="http://schemas.microsoft.com/office/drawing/2014/main" id="{5619BCC4-030F-47C5-8EF7-A70D0E3EC5CF}"/>
              </a:ext>
            </a:extLst>
          </p:cNvPr>
          <p:cNvSpPr>
            <a:spLocks noGrp="1"/>
          </p:cNvSpPr>
          <p:nvPr>
            <p:ph type="title"/>
          </p:nvPr>
        </p:nvSpPr>
        <p:spPr>
          <a:xfrm>
            <a:off x="985969" y="3256385"/>
            <a:ext cx="8288032" cy="1166326"/>
          </a:xfrm>
        </p:spPr>
        <p:txBody>
          <a:bodyPr vert="horz" lIns="91440" tIns="45720" rIns="91440" bIns="45720" rtlCol="0" anchor="b">
            <a:normAutofit/>
          </a:bodyPr>
          <a:lstStyle/>
          <a:p>
            <a:r>
              <a:rPr lang="en-US" sz="4800" b="1" dirty="0">
                <a:latin typeface="Arial" panose="020B0604020202020204" pitchFamily="34" charset="0"/>
                <a:cs typeface="Arial" panose="020B0604020202020204" pitchFamily="34" charset="0"/>
              </a:rPr>
              <a:t>FDA Inspections</a:t>
            </a:r>
          </a:p>
        </p:txBody>
      </p:sp>
      <p:pic>
        <p:nvPicPr>
          <p:cNvPr id="33" name="Picture 32" descr="Logo&#10;&#10;Description automatically generated">
            <a:extLst>
              <a:ext uri="{FF2B5EF4-FFF2-40B4-BE49-F238E27FC236}">
                <a16:creationId xmlns:a16="http://schemas.microsoft.com/office/drawing/2014/main" id="{90D6C43F-3B76-44B3-AE15-F411079A3AF0}"/>
              </a:ext>
            </a:extLst>
          </p:cNvPr>
          <p:cNvPicPr>
            <a:picLocks noChangeAspect="1"/>
          </p:cNvPicPr>
          <p:nvPr/>
        </p:nvPicPr>
        <p:blipFill rotWithShape="1">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rcRect t="21342" b="13197"/>
          <a:stretch/>
        </p:blipFill>
        <p:spPr>
          <a:xfrm>
            <a:off x="2320246" y="301932"/>
            <a:ext cx="5853371" cy="2567213"/>
          </a:xfrm>
          <a:prstGeom prst="rect">
            <a:avLst/>
          </a:prstGeom>
        </p:spPr>
      </p:pic>
    </p:spTree>
    <p:extLst>
      <p:ext uri="{BB962C8B-B14F-4D97-AF65-F5344CB8AC3E}">
        <p14:creationId xmlns:p14="http://schemas.microsoft.com/office/powerpoint/2010/main" val="58493704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03E8462A-FEBA-4848-81CC-3F8DA3E477B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6" name="Group 15">
            <a:extLst>
              <a:ext uri="{FF2B5EF4-FFF2-40B4-BE49-F238E27FC236}">
                <a16:creationId xmlns:a16="http://schemas.microsoft.com/office/drawing/2014/main" id="{2109F83F-40FE-4DB3-84CC-09FB3340D06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cxnSp>
          <p:nvCxnSpPr>
            <p:cNvPr id="17" name="Straight Connector 16">
              <a:extLst>
                <a:ext uri="{FF2B5EF4-FFF2-40B4-BE49-F238E27FC236}">
                  <a16:creationId xmlns:a16="http://schemas.microsoft.com/office/drawing/2014/main" id="{1DE492D7-C3C3-48FF-80C8-37021EA0262F}"/>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18" name="Rectangle 23">
              <a:extLst>
                <a:ext uri="{FF2B5EF4-FFF2-40B4-BE49-F238E27FC236}">
                  <a16:creationId xmlns:a16="http://schemas.microsoft.com/office/drawing/2014/main" id="{0B30FF97-2E9A-490A-AED2-90BA2E0EC17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9" name="Rectangle 25">
              <a:extLst>
                <a:ext uri="{FF2B5EF4-FFF2-40B4-BE49-F238E27FC236}">
                  <a16:creationId xmlns:a16="http://schemas.microsoft.com/office/drawing/2014/main" id="{B6D53C7D-A312-47B6-A66A-230A19CFACA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0" name="Isosceles Triangle 19">
              <a:extLst>
                <a:ext uri="{FF2B5EF4-FFF2-40B4-BE49-F238E27FC236}">
                  <a16:creationId xmlns:a16="http://schemas.microsoft.com/office/drawing/2014/main" id="{9329D58C-0D2E-4A2B-AD6A-9CEE506784A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1" name="Rectangle 27">
              <a:extLst>
                <a:ext uri="{FF2B5EF4-FFF2-40B4-BE49-F238E27FC236}">
                  <a16:creationId xmlns:a16="http://schemas.microsoft.com/office/drawing/2014/main" id="{9D446EDE-C690-4461-8BF2-7634808FC8B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2" name="Rectangle 28">
              <a:extLst>
                <a:ext uri="{FF2B5EF4-FFF2-40B4-BE49-F238E27FC236}">
                  <a16:creationId xmlns:a16="http://schemas.microsoft.com/office/drawing/2014/main" id="{323F3D34-6531-4AD7-A8C6-195A090281A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3" name="Rectangle 29">
              <a:extLst>
                <a:ext uri="{FF2B5EF4-FFF2-40B4-BE49-F238E27FC236}">
                  <a16:creationId xmlns:a16="http://schemas.microsoft.com/office/drawing/2014/main" id="{B9B0AE3F-2350-435F-A9B0-C310BF87638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4" name="Isosceles Triangle 23">
              <a:extLst>
                <a:ext uri="{FF2B5EF4-FFF2-40B4-BE49-F238E27FC236}">
                  <a16:creationId xmlns:a16="http://schemas.microsoft.com/office/drawing/2014/main" id="{4EFA655C-9E50-4C14-A89E-AD7B648E4E2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5" name="Isosceles Triangle 24">
              <a:extLst>
                <a:ext uri="{FF2B5EF4-FFF2-40B4-BE49-F238E27FC236}">
                  <a16:creationId xmlns:a16="http://schemas.microsoft.com/office/drawing/2014/main" id="{3E843863-7D25-4C01-9A17-E817CB6D998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grpSp>
      <p:sp>
        <p:nvSpPr>
          <p:cNvPr id="27" name="Rectangle 26">
            <a:extLst>
              <a:ext uri="{FF2B5EF4-FFF2-40B4-BE49-F238E27FC236}">
                <a16:creationId xmlns:a16="http://schemas.microsoft.com/office/drawing/2014/main" id="{7941F9B1-B01B-4A84-89D9-B169AEB4E4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8301227" cy="5897880"/>
          </a:xfrm>
          <a:prstGeom prst="rect">
            <a:avLst/>
          </a:prstGeom>
          <a:solidFill>
            <a:srgbClr val="FFFFFF"/>
          </a:solidFill>
          <a:ln w="9525">
            <a:noFill/>
          </a:ln>
          <a:effectLst>
            <a:outerShdw blurRad="63500" dist="17780" dir="5400000" algn="t" rotWithShape="0">
              <a:prstClr val="black">
                <a:alpha val="4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descr="Table&#10;&#10;Description automatically generated">
            <a:extLst>
              <a:ext uri="{FF2B5EF4-FFF2-40B4-BE49-F238E27FC236}">
                <a16:creationId xmlns:a16="http://schemas.microsoft.com/office/drawing/2014/main" id="{B27B5D50-7743-429C-A8C0-A5437EE85A9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62200" y="480060"/>
            <a:ext cx="5715000" cy="5897880"/>
          </a:xfrm>
          <a:prstGeom prst="rect">
            <a:avLst/>
          </a:prstGeom>
        </p:spPr>
      </p:pic>
      <p:sp>
        <p:nvSpPr>
          <p:cNvPr id="10" name="TextBox 9">
            <a:extLst>
              <a:ext uri="{FF2B5EF4-FFF2-40B4-BE49-F238E27FC236}">
                <a16:creationId xmlns:a16="http://schemas.microsoft.com/office/drawing/2014/main" id="{C80B0CA3-15F3-42D9-A419-B1286F63E44F}"/>
              </a:ext>
            </a:extLst>
          </p:cNvPr>
          <p:cNvSpPr txBox="1"/>
          <p:nvPr/>
        </p:nvSpPr>
        <p:spPr>
          <a:xfrm>
            <a:off x="9258684" y="5223933"/>
            <a:ext cx="2882634" cy="1631216"/>
          </a:xfrm>
          <a:prstGeom prst="rect">
            <a:avLst/>
          </a:prstGeom>
          <a:noFill/>
        </p:spPr>
        <p:txBody>
          <a:bodyPr wrap="square" rtlCol="0">
            <a:spAutoFit/>
          </a:bodyPr>
          <a:lstStyle/>
          <a:p>
            <a:r>
              <a:rPr lang="en-US" sz="2000" b="1" i="0" dirty="0">
                <a:solidFill>
                  <a:schemeClr val="bg1"/>
                </a:solidFill>
                <a:effectLst/>
                <a:latin typeface="Calibri" panose="020F0502020204030204" pitchFamily="34" charset="0"/>
                <a:cs typeface="Calibri" panose="020F0502020204030204" pitchFamily="34" charset="0"/>
              </a:rPr>
              <a:t>The University of Texas Health Science Center at Houston (UTHealth Houston)Clinical Trials Resource Center (CTRC)</a:t>
            </a:r>
            <a:endParaRPr lang="en-US" sz="2000" dirty="0">
              <a:solidFill>
                <a:schemeClr val="bg1"/>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57731777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FBB8A6-EC7A-4990-90FF-5BF469E960C9}"/>
              </a:ext>
            </a:extLst>
          </p:cNvPr>
          <p:cNvSpPr>
            <a:spLocks noGrp="1"/>
          </p:cNvSpPr>
          <p:nvPr>
            <p:ph type="title"/>
          </p:nvPr>
        </p:nvSpPr>
        <p:spPr>
          <a:xfrm>
            <a:off x="677334" y="493987"/>
            <a:ext cx="8596668" cy="1320800"/>
          </a:xfrm>
        </p:spPr>
        <p:txBody>
          <a:bodyPr/>
          <a:lstStyle/>
          <a:p>
            <a:r>
              <a:rPr lang="en-US" b="1" dirty="0">
                <a:latin typeface="Arial" panose="020B0604020202020204" pitchFamily="34" charset="0"/>
                <a:cs typeface="Arial" panose="020B0604020202020204" pitchFamily="34" charset="0"/>
              </a:rPr>
              <a:t>Additional References to Review:</a:t>
            </a:r>
          </a:p>
        </p:txBody>
      </p:sp>
      <p:sp>
        <p:nvSpPr>
          <p:cNvPr id="3" name="Content Placeholder 2">
            <a:extLst>
              <a:ext uri="{FF2B5EF4-FFF2-40B4-BE49-F238E27FC236}">
                <a16:creationId xmlns:a16="http://schemas.microsoft.com/office/drawing/2014/main" id="{618F3A91-D7F6-4E01-9228-67A6C3373A1F}"/>
              </a:ext>
            </a:extLst>
          </p:cNvPr>
          <p:cNvSpPr>
            <a:spLocks noGrp="1"/>
          </p:cNvSpPr>
          <p:nvPr>
            <p:ph idx="1"/>
          </p:nvPr>
        </p:nvSpPr>
        <p:spPr>
          <a:xfrm>
            <a:off x="677334" y="1488613"/>
            <a:ext cx="8596668" cy="3880773"/>
          </a:xfrm>
        </p:spPr>
        <p:txBody>
          <a:bodyPr>
            <a:normAutofit/>
          </a:bodyPr>
          <a:lstStyle/>
          <a:p>
            <a:pPr marL="0" indent="0">
              <a:buNone/>
            </a:pPr>
            <a:r>
              <a:rPr lang="en-US" sz="2800" b="1" dirty="0">
                <a:solidFill>
                  <a:schemeClr val="accent1"/>
                </a:solidFill>
                <a:latin typeface="Arial" panose="020B0604020202020204" pitchFamily="34" charset="0"/>
                <a:cs typeface="Arial" panose="020B0604020202020204" pitchFamily="34" charset="0"/>
              </a:rPr>
              <a:t>FDA information Sheet: FDA Inspections of Clinical Investigators </a:t>
            </a:r>
          </a:p>
          <a:p>
            <a:pPr marL="0" indent="0">
              <a:buNone/>
            </a:pPr>
            <a:r>
              <a:rPr lang="en-US" sz="2800" b="1" dirty="0">
                <a:solidFill>
                  <a:schemeClr val="accent1"/>
                </a:solidFill>
                <a:latin typeface="Arial" panose="020B0604020202020204" pitchFamily="34" charset="0"/>
                <a:cs typeface="Arial" panose="020B0604020202020204" pitchFamily="34" charset="0"/>
                <a:hlinkClick r:id="rId2"/>
              </a:rPr>
              <a:t>https://www.fda.gov/media/75185/download</a:t>
            </a:r>
            <a:endParaRPr lang="en-US" sz="2800" b="1" dirty="0">
              <a:solidFill>
                <a:schemeClr val="accent1"/>
              </a:solidFill>
              <a:latin typeface="Arial" panose="020B0604020202020204" pitchFamily="34" charset="0"/>
              <a:cs typeface="Arial" panose="020B0604020202020204" pitchFamily="34" charset="0"/>
            </a:endParaRPr>
          </a:p>
          <a:p>
            <a:pPr marL="0" indent="0">
              <a:buNone/>
            </a:pPr>
            <a:endParaRPr lang="en-US" sz="2800" b="1" dirty="0">
              <a:solidFill>
                <a:schemeClr val="accent1"/>
              </a:solidFill>
              <a:latin typeface="Arial" panose="020B0604020202020204" pitchFamily="34" charset="0"/>
              <a:cs typeface="Arial" panose="020B0604020202020204" pitchFamily="34" charset="0"/>
            </a:endParaRPr>
          </a:p>
          <a:p>
            <a:pPr marL="0" indent="0">
              <a:buNone/>
            </a:pPr>
            <a:r>
              <a:rPr lang="en-US" sz="2800" b="1" dirty="0">
                <a:solidFill>
                  <a:schemeClr val="accent1"/>
                </a:solidFill>
                <a:latin typeface="Arial" panose="020B0604020202020204" pitchFamily="34" charset="0"/>
                <a:cs typeface="Arial" panose="020B0604020202020204" pitchFamily="34" charset="0"/>
              </a:rPr>
              <a:t>Steps to Follow when having an FDA Audit: </a:t>
            </a:r>
            <a:r>
              <a:rPr lang="en-US" sz="2800" b="1" u="sng" dirty="0">
                <a:solidFill>
                  <a:schemeClr val="accent1"/>
                </a:solidFill>
                <a:latin typeface="Arial" panose="020B0604020202020204" pitchFamily="34" charset="0"/>
                <a:cs typeface="Arial" panose="020B0604020202020204" pitchFamily="34" charset="0"/>
              </a:rPr>
              <a:t>https://www.uth.edu/ctrc/regulatory/fda-inspections.htm</a:t>
            </a:r>
          </a:p>
        </p:txBody>
      </p:sp>
    </p:spTree>
    <p:extLst>
      <p:ext uri="{BB962C8B-B14F-4D97-AF65-F5344CB8AC3E}">
        <p14:creationId xmlns:p14="http://schemas.microsoft.com/office/powerpoint/2010/main" val="12448036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03E8462A-FEBA-4848-81CC-3F8DA3E477B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2109F83F-40FE-4DB3-84CC-09FB3340D06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cxnSp>
          <p:nvCxnSpPr>
            <p:cNvPr id="11" name="Straight Connector 10">
              <a:extLst>
                <a:ext uri="{FF2B5EF4-FFF2-40B4-BE49-F238E27FC236}">
                  <a16:creationId xmlns:a16="http://schemas.microsoft.com/office/drawing/2014/main" id="{1DE492D7-C3C3-48FF-80C8-37021EA0262F}"/>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12" name="Rectangle 23">
              <a:extLst>
                <a:ext uri="{FF2B5EF4-FFF2-40B4-BE49-F238E27FC236}">
                  <a16:creationId xmlns:a16="http://schemas.microsoft.com/office/drawing/2014/main" id="{0B30FF97-2E9A-490A-AED2-90BA2E0EC17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3" name="Rectangle 25">
              <a:extLst>
                <a:ext uri="{FF2B5EF4-FFF2-40B4-BE49-F238E27FC236}">
                  <a16:creationId xmlns:a16="http://schemas.microsoft.com/office/drawing/2014/main" id="{B6D53C7D-A312-47B6-A66A-230A19CFACA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4" name="Isosceles Triangle 13">
              <a:extLst>
                <a:ext uri="{FF2B5EF4-FFF2-40B4-BE49-F238E27FC236}">
                  <a16:creationId xmlns:a16="http://schemas.microsoft.com/office/drawing/2014/main" id="{9329D58C-0D2E-4A2B-AD6A-9CEE506784A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5" name="Rectangle 27">
              <a:extLst>
                <a:ext uri="{FF2B5EF4-FFF2-40B4-BE49-F238E27FC236}">
                  <a16:creationId xmlns:a16="http://schemas.microsoft.com/office/drawing/2014/main" id="{9D446EDE-C690-4461-8BF2-7634808FC8B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6" name="Rectangle 28">
              <a:extLst>
                <a:ext uri="{FF2B5EF4-FFF2-40B4-BE49-F238E27FC236}">
                  <a16:creationId xmlns:a16="http://schemas.microsoft.com/office/drawing/2014/main" id="{323F3D34-6531-4AD7-A8C6-195A090281A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7" name="Rectangle 29">
              <a:extLst>
                <a:ext uri="{FF2B5EF4-FFF2-40B4-BE49-F238E27FC236}">
                  <a16:creationId xmlns:a16="http://schemas.microsoft.com/office/drawing/2014/main" id="{B9B0AE3F-2350-435F-A9B0-C310BF87638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8" name="Isosceles Triangle 17">
              <a:extLst>
                <a:ext uri="{FF2B5EF4-FFF2-40B4-BE49-F238E27FC236}">
                  <a16:creationId xmlns:a16="http://schemas.microsoft.com/office/drawing/2014/main" id="{4EFA655C-9E50-4C14-A89E-AD7B648E4E2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9" name="Isosceles Triangle 18">
              <a:extLst>
                <a:ext uri="{FF2B5EF4-FFF2-40B4-BE49-F238E27FC236}">
                  <a16:creationId xmlns:a16="http://schemas.microsoft.com/office/drawing/2014/main" id="{3E843863-7D25-4C01-9A17-E817CB6D998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grpSp>
      <p:sp>
        <p:nvSpPr>
          <p:cNvPr id="21" name="Rectangle 20">
            <a:extLst>
              <a:ext uri="{FF2B5EF4-FFF2-40B4-BE49-F238E27FC236}">
                <a16:creationId xmlns:a16="http://schemas.microsoft.com/office/drawing/2014/main" id="{7941F9B1-B01B-4A84-89D9-B169AEB4E4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8301227" cy="5897880"/>
          </a:xfrm>
          <a:prstGeom prst="rect">
            <a:avLst/>
          </a:prstGeom>
          <a:solidFill>
            <a:srgbClr val="FFFFFF"/>
          </a:solidFill>
          <a:ln w="9525">
            <a:noFill/>
          </a:ln>
          <a:effectLst>
            <a:outerShdw blurRad="63500" dist="17780" dir="5400000" algn="t" rotWithShape="0">
              <a:prstClr val="black">
                <a:alpha val="4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descr="Table&#10;&#10;Description automatically generated">
            <a:extLst>
              <a:ext uri="{FF2B5EF4-FFF2-40B4-BE49-F238E27FC236}">
                <a16:creationId xmlns:a16="http://schemas.microsoft.com/office/drawing/2014/main" id="{77D11152-40BC-453E-BAEA-08C95841DE6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55799" y="480060"/>
            <a:ext cx="6073776" cy="5897880"/>
          </a:xfrm>
          <a:prstGeom prst="rect">
            <a:avLst/>
          </a:prstGeom>
        </p:spPr>
      </p:pic>
    </p:spTree>
    <p:extLst>
      <p:ext uri="{BB962C8B-B14F-4D97-AF65-F5344CB8AC3E}">
        <p14:creationId xmlns:p14="http://schemas.microsoft.com/office/powerpoint/2010/main" val="342617252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03E8462A-FEBA-4848-81CC-3F8DA3E477B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2109F83F-40FE-4DB3-84CC-09FB3340D06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cxnSp>
          <p:nvCxnSpPr>
            <p:cNvPr id="11" name="Straight Connector 10">
              <a:extLst>
                <a:ext uri="{FF2B5EF4-FFF2-40B4-BE49-F238E27FC236}">
                  <a16:creationId xmlns:a16="http://schemas.microsoft.com/office/drawing/2014/main" id="{1DE492D7-C3C3-48FF-80C8-37021EA0262F}"/>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12" name="Rectangle 23">
              <a:extLst>
                <a:ext uri="{FF2B5EF4-FFF2-40B4-BE49-F238E27FC236}">
                  <a16:creationId xmlns:a16="http://schemas.microsoft.com/office/drawing/2014/main" id="{0B30FF97-2E9A-490A-AED2-90BA2E0EC17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3" name="Rectangle 25">
              <a:extLst>
                <a:ext uri="{FF2B5EF4-FFF2-40B4-BE49-F238E27FC236}">
                  <a16:creationId xmlns:a16="http://schemas.microsoft.com/office/drawing/2014/main" id="{B6D53C7D-A312-47B6-A66A-230A19CFACA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4" name="Isosceles Triangle 13">
              <a:extLst>
                <a:ext uri="{FF2B5EF4-FFF2-40B4-BE49-F238E27FC236}">
                  <a16:creationId xmlns:a16="http://schemas.microsoft.com/office/drawing/2014/main" id="{9329D58C-0D2E-4A2B-AD6A-9CEE506784A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5" name="Rectangle 27">
              <a:extLst>
                <a:ext uri="{FF2B5EF4-FFF2-40B4-BE49-F238E27FC236}">
                  <a16:creationId xmlns:a16="http://schemas.microsoft.com/office/drawing/2014/main" id="{9D446EDE-C690-4461-8BF2-7634808FC8B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6" name="Rectangle 28">
              <a:extLst>
                <a:ext uri="{FF2B5EF4-FFF2-40B4-BE49-F238E27FC236}">
                  <a16:creationId xmlns:a16="http://schemas.microsoft.com/office/drawing/2014/main" id="{323F3D34-6531-4AD7-A8C6-195A090281A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7" name="Rectangle 29">
              <a:extLst>
                <a:ext uri="{FF2B5EF4-FFF2-40B4-BE49-F238E27FC236}">
                  <a16:creationId xmlns:a16="http://schemas.microsoft.com/office/drawing/2014/main" id="{B9B0AE3F-2350-435F-A9B0-C310BF87638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8" name="Isosceles Triangle 17">
              <a:extLst>
                <a:ext uri="{FF2B5EF4-FFF2-40B4-BE49-F238E27FC236}">
                  <a16:creationId xmlns:a16="http://schemas.microsoft.com/office/drawing/2014/main" id="{4EFA655C-9E50-4C14-A89E-AD7B648E4E2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9" name="Isosceles Triangle 18">
              <a:extLst>
                <a:ext uri="{FF2B5EF4-FFF2-40B4-BE49-F238E27FC236}">
                  <a16:creationId xmlns:a16="http://schemas.microsoft.com/office/drawing/2014/main" id="{3E843863-7D25-4C01-9A17-E817CB6D998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grpSp>
      <p:sp>
        <p:nvSpPr>
          <p:cNvPr id="21" name="Rectangle 20">
            <a:extLst>
              <a:ext uri="{FF2B5EF4-FFF2-40B4-BE49-F238E27FC236}">
                <a16:creationId xmlns:a16="http://schemas.microsoft.com/office/drawing/2014/main" id="{7941F9B1-B01B-4A84-89D9-B169AEB4E4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8301227" cy="5897880"/>
          </a:xfrm>
          <a:prstGeom prst="rect">
            <a:avLst/>
          </a:prstGeom>
          <a:solidFill>
            <a:srgbClr val="FFFFFF"/>
          </a:solidFill>
          <a:ln w="9525">
            <a:noFill/>
          </a:ln>
          <a:effectLst>
            <a:outerShdw blurRad="63500" dist="17780" dir="5400000" algn="t" rotWithShape="0">
              <a:prstClr val="black">
                <a:alpha val="4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descr="Table&#10;&#10;Description automatically generated">
            <a:extLst>
              <a:ext uri="{FF2B5EF4-FFF2-40B4-BE49-F238E27FC236}">
                <a16:creationId xmlns:a16="http://schemas.microsoft.com/office/drawing/2014/main" id="{B98D1645-39B4-4911-AFDF-67CAD883840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40568" y="1131994"/>
            <a:ext cx="6775046" cy="4590386"/>
          </a:xfrm>
          <a:prstGeom prst="rect">
            <a:avLst/>
          </a:prstGeom>
        </p:spPr>
      </p:pic>
    </p:spTree>
    <p:extLst>
      <p:ext uri="{BB962C8B-B14F-4D97-AF65-F5344CB8AC3E}">
        <p14:creationId xmlns:p14="http://schemas.microsoft.com/office/powerpoint/2010/main" val="279821623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655AE6B0-AC9E-4167-806F-E9DB135FC46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92A6C73-753F-4F35-AE0E-5AEEED204F36}"/>
              </a:ext>
            </a:extLst>
          </p:cNvPr>
          <p:cNvSpPr>
            <a:spLocks noGrp="1"/>
          </p:cNvSpPr>
          <p:nvPr>
            <p:ph type="title"/>
          </p:nvPr>
        </p:nvSpPr>
        <p:spPr>
          <a:xfrm>
            <a:off x="652481" y="1382486"/>
            <a:ext cx="3547581" cy="4093028"/>
          </a:xfrm>
        </p:spPr>
        <p:txBody>
          <a:bodyPr anchor="ctr">
            <a:normAutofit/>
          </a:bodyPr>
          <a:lstStyle/>
          <a:p>
            <a:r>
              <a:rPr lang="en-US" b="1">
                <a:latin typeface="Arial" panose="020B0604020202020204" pitchFamily="34" charset="0"/>
                <a:cs typeface="Arial" panose="020B0604020202020204" pitchFamily="34" charset="0"/>
              </a:rPr>
              <a:t>Arrival of Inspector</a:t>
            </a:r>
          </a:p>
        </p:txBody>
      </p:sp>
      <p:grpSp>
        <p:nvGrpSpPr>
          <p:cNvPr id="11" name="Group 10">
            <a:extLst>
              <a:ext uri="{FF2B5EF4-FFF2-40B4-BE49-F238E27FC236}">
                <a16:creationId xmlns:a16="http://schemas.microsoft.com/office/drawing/2014/main" id="{3523416A-383B-4FDC-B4C9-D8EDDFE9C04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329267" y="-8467"/>
            <a:ext cx="4766733" cy="6866467"/>
            <a:chOff x="7425267" y="-8467"/>
            <a:chExt cx="4766733" cy="6866467"/>
          </a:xfrm>
        </p:grpSpPr>
        <p:cxnSp>
          <p:nvCxnSpPr>
            <p:cNvPr id="12" name="Straight Connector 11">
              <a:extLst>
                <a:ext uri="{FF2B5EF4-FFF2-40B4-BE49-F238E27FC236}">
                  <a16:creationId xmlns:a16="http://schemas.microsoft.com/office/drawing/2014/main" id="{CB0D29D5-3F7C-4197-821B-6D60A66CC04B}"/>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rgbClr val="BFBFBF">
                  <a:alpha val="75000"/>
                </a:srgbClr>
              </a:solidFill>
            </a:ln>
          </p:spPr>
          <p:style>
            <a:lnRef idx="2">
              <a:schemeClr val="accent1"/>
            </a:lnRef>
            <a:fillRef idx="0">
              <a:schemeClr val="accent1"/>
            </a:fillRef>
            <a:effectRef idx="1">
              <a:schemeClr val="accent1"/>
            </a:effectRef>
            <a:fontRef idx="minor">
              <a:schemeClr val="tx1"/>
            </a:fontRef>
          </p:style>
        </p:cxnSp>
        <p:cxnSp>
          <p:nvCxnSpPr>
            <p:cNvPr id="13" name="Straight Connector 12">
              <a:extLst>
                <a:ext uri="{FF2B5EF4-FFF2-40B4-BE49-F238E27FC236}">
                  <a16:creationId xmlns:a16="http://schemas.microsoft.com/office/drawing/2014/main" id="{347FB49A-3541-428A-AADE-682A3C50563D}"/>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rgbClr val="BFBFBF">
                  <a:alpha val="80000"/>
                </a:srgbClr>
              </a:solidFill>
            </a:ln>
          </p:spPr>
          <p:style>
            <a:lnRef idx="2">
              <a:schemeClr val="accent1"/>
            </a:lnRef>
            <a:fillRef idx="0">
              <a:schemeClr val="accent1"/>
            </a:fillRef>
            <a:effectRef idx="1">
              <a:schemeClr val="accent1"/>
            </a:effectRef>
            <a:fontRef idx="minor">
              <a:schemeClr val="tx1"/>
            </a:fontRef>
          </p:style>
        </p:cxnSp>
        <p:sp>
          <p:nvSpPr>
            <p:cNvPr id="14" name="Rectangle 23">
              <a:extLst>
                <a:ext uri="{FF2B5EF4-FFF2-40B4-BE49-F238E27FC236}">
                  <a16:creationId xmlns:a16="http://schemas.microsoft.com/office/drawing/2014/main" id="{D96F53DC-08F1-42C6-B558-B83D54B2766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5" name="Rectangle 25">
              <a:extLst>
                <a:ext uri="{FF2B5EF4-FFF2-40B4-BE49-F238E27FC236}">
                  <a16:creationId xmlns:a16="http://schemas.microsoft.com/office/drawing/2014/main" id="{AFE48CAF-A51C-463F-A570-ED99439A5CA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6" name="Isosceles Triangle 15">
              <a:extLst>
                <a:ext uri="{FF2B5EF4-FFF2-40B4-BE49-F238E27FC236}">
                  <a16:creationId xmlns:a16="http://schemas.microsoft.com/office/drawing/2014/main" id="{01F0C48B-50FF-4351-8207-16D09604831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7" name="Rectangle 27">
              <a:extLst>
                <a:ext uri="{FF2B5EF4-FFF2-40B4-BE49-F238E27FC236}">
                  <a16:creationId xmlns:a16="http://schemas.microsoft.com/office/drawing/2014/main" id="{300384B6-5ED6-4F91-A548-B706D837513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8" name="Rectangle 28">
              <a:extLst>
                <a:ext uri="{FF2B5EF4-FFF2-40B4-BE49-F238E27FC236}">
                  <a16:creationId xmlns:a16="http://schemas.microsoft.com/office/drawing/2014/main" id="{337AFFAE-C182-463C-9459-8AB3C69D9A2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9" name="Rectangle 29">
              <a:extLst>
                <a:ext uri="{FF2B5EF4-FFF2-40B4-BE49-F238E27FC236}">
                  <a16:creationId xmlns:a16="http://schemas.microsoft.com/office/drawing/2014/main" id="{510ACF17-C3F0-42BF-BDEB-D079277121E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0" name="Isosceles Triangle 19">
              <a:extLst>
                <a:ext uri="{FF2B5EF4-FFF2-40B4-BE49-F238E27FC236}">
                  <a16:creationId xmlns:a16="http://schemas.microsoft.com/office/drawing/2014/main" id="{E804EFD0-B84E-476F-9FC6-6C4A42EA005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grpSp>
      <p:sp>
        <p:nvSpPr>
          <p:cNvPr id="22" name="Rectangle 21">
            <a:extLst>
              <a:ext uri="{FF2B5EF4-FFF2-40B4-BE49-F238E27FC236}">
                <a16:creationId xmlns:a16="http://schemas.microsoft.com/office/drawing/2014/main" id="{87BD1F4E-A66D-4C06-86DA-8D56CA7A3B4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977719" y="0"/>
            <a:ext cx="6214281"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5" name="Content Placeholder 2">
            <a:extLst>
              <a:ext uri="{FF2B5EF4-FFF2-40B4-BE49-F238E27FC236}">
                <a16:creationId xmlns:a16="http://schemas.microsoft.com/office/drawing/2014/main" id="{A269BE31-72DE-43BD-8B44-7D8A5AE78DBE}"/>
              </a:ext>
            </a:extLst>
          </p:cNvPr>
          <p:cNvGraphicFramePr>
            <a:graphicFrameLocks noGrp="1"/>
          </p:cNvGraphicFramePr>
          <p:nvPr>
            <p:ph idx="1"/>
            <p:extLst>
              <p:ext uri="{D42A27DB-BD31-4B8C-83A1-F6EECF244321}">
                <p14:modId xmlns:p14="http://schemas.microsoft.com/office/powerpoint/2010/main" val="854533353"/>
              </p:ext>
            </p:extLst>
          </p:nvPr>
        </p:nvGraphicFramePr>
        <p:xfrm>
          <a:off x="4107690" y="205273"/>
          <a:ext cx="7938130" cy="657808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01627838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9F4444CE-BC8D-4D61-B303-4C05614E62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4461374-7D80-4B58-8FBB-15263289DC62}"/>
              </a:ext>
            </a:extLst>
          </p:cNvPr>
          <p:cNvSpPr>
            <a:spLocks noGrp="1"/>
          </p:cNvSpPr>
          <p:nvPr>
            <p:ph type="title"/>
          </p:nvPr>
        </p:nvSpPr>
        <p:spPr>
          <a:xfrm>
            <a:off x="997253" y="108884"/>
            <a:ext cx="10197494" cy="699796"/>
          </a:xfrm>
        </p:spPr>
        <p:txBody>
          <a:bodyPr>
            <a:normAutofit/>
          </a:bodyPr>
          <a:lstStyle/>
          <a:p>
            <a:r>
              <a:rPr lang="en-US" b="1" dirty="0">
                <a:latin typeface="Arial" panose="020B0604020202020204" pitchFamily="34" charset="0"/>
                <a:cs typeface="Arial" panose="020B0604020202020204" pitchFamily="34" charset="0"/>
              </a:rPr>
              <a:t>Inspection</a:t>
            </a:r>
          </a:p>
        </p:txBody>
      </p:sp>
      <p:sp>
        <p:nvSpPr>
          <p:cNvPr id="11" name="Isosceles Triangle 10">
            <a:extLst>
              <a:ext uri="{FF2B5EF4-FFF2-40B4-BE49-F238E27FC236}">
                <a16:creationId xmlns:a16="http://schemas.microsoft.com/office/drawing/2014/main" id="{73772B81-181F-48B7-8826-4D9686D15DF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3" name="Isosceles Triangle 12">
            <a:extLst>
              <a:ext uri="{FF2B5EF4-FFF2-40B4-BE49-F238E27FC236}">
                <a16:creationId xmlns:a16="http://schemas.microsoft.com/office/drawing/2014/main" id="{B2205F6E-03C6-4E92-877C-E2482F6599A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1743267"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graphicFrame>
        <p:nvGraphicFramePr>
          <p:cNvPr id="5" name="Content Placeholder 2">
            <a:extLst>
              <a:ext uri="{FF2B5EF4-FFF2-40B4-BE49-F238E27FC236}">
                <a16:creationId xmlns:a16="http://schemas.microsoft.com/office/drawing/2014/main" id="{43E49396-0FBB-4996-AE4F-74E7B48CF9BD}"/>
              </a:ext>
            </a:extLst>
          </p:cNvPr>
          <p:cNvGraphicFramePr>
            <a:graphicFrameLocks noGrp="1"/>
          </p:cNvGraphicFramePr>
          <p:nvPr>
            <p:ph idx="1"/>
            <p:extLst>
              <p:ext uri="{D42A27DB-BD31-4B8C-83A1-F6EECF244321}">
                <p14:modId xmlns:p14="http://schemas.microsoft.com/office/powerpoint/2010/main" val="784255634"/>
              </p:ext>
            </p:extLst>
          </p:nvPr>
        </p:nvGraphicFramePr>
        <p:xfrm>
          <a:off x="104149" y="516268"/>
          <a:ext cx="11534969" cy="623284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45310124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9F4444CE-BC8D-4D61-B303-4C05614E62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FF55CF4-9C47-42B6-8CCF-A00DF92FA25E}"/>
              </a:ext>
            </a:extLst>
          </p:cNvPr>
          <p:cNvSpPr>
            <a:spLocks noGrp="1"/>
          </p:cNvSpPr>
          <p:nvPr>
            <p:ph type="title"/>
          </p:nvPr>
        </p:nvSpPr>
        <p:spPr>
          <a:xfrm>
            <a:off x="1286933" y="126124"/>
            <a:ext cx="10197494" cy="718455"/>
          </a:xfrm>
        </p:spPr>
        <p:txBody>
          <a:bodyPr>
            <a:normAutofit/>
          </a:bodyPr>
          <a:lstStyle/>
          <a:p>
            <a:r>
              <a:rPr lang="en-US" b="1" dirty="0">
                <a:latin typeface="Arial" panose="020B0604020202020204" pitchFamily="34" charset="0"/>
                <a:cs typeface="Arial" panose="020B0604020202020204" pitchFamily="34" charset="0"/>
              </a:rPr>
              <a:t>When Asked Questions by the Inspector</a:t>
            </a:r>
          </a:p>
        </p:txBody>
      </p:sp>
      <p:sp>
        <p:nvSpPr>
          <p:cNvPr id="11" name="Isosceles Triangle 10">
            <a:extLst>
              <a:ext uri="{FF2B5EF4-FFF2-40B4-BE49-F238E27FC236}">
                <a16:creationId xmlns:a16="http://schemas.microsoft.com/office/drawing/2014/main" id="{73772B81-181F-48B7-8826-4D9686D15DF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3" name="Isosceles Triangle 12">
            <a:extLst>
              <a:ext uri="{FF2B5EF4-FFF2-40B4-BE49-F238E27FC236}">
                <a16:creationId xmlns:a16="http://schemas.microsoft.com/office/drawing/2014/main" id="{B2205F6E-03C6-4E92-877C-E2482F6599A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1743267"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graphicFrame>
        <p:nvGraphicFramePr>
          <p:cNvPr id="5" name="Content Placeholder 2">
            <a:extLst>
              <a:ext uri="{FF2B5EF4-FFF2-40B4-BE49-F238E27FC236}">
                <a16:creationId xmlns:a16="http://schemas.microsoft.com/office/drawing/2014/main" id="{4884D70D-A048-46FB-9E1C-DF6DE9BE0114}"/>
              </a:ext>
            </a:extLst>
          </p:cNvPr>
          <p:cNvGraphicFramePr>
            <a:graphicFrameLocks noGrp="1"/>
          </p:cNvGraphicFramePr>
          <p:nvPr>
            <p:ph idx="1"/>
            <p:extLst>
              <p:ext uri="{D42A27DB-BD31-4B8C-83A1-F6EECF244321}">
                <p14:modId xmlns:p14="http://schemas.microsoft.com/office/powerpoint/2010/main" val="2956605229"/>
              </p:ext>
            </p:extLst>
          </p:nvPr>
        </p:nvGraphicFramePr>
        <p:xfrm>
          <a:off x="1286933" y="718456"/>
          <a:ext cx="9618133" cy="613954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71607777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B0A4A8-64D1-4B7B-B56D-BBBD88A37F3A}"/>
              </a:ext>
            </a:extLst>
          </p:cNvPr>
          <p:cNvSpPr>
            <a:spLocks noGrp="1"/>
          </p:cNvSpPr>
          <p:nvPr>
            <p:ph type="title"/>
          </p:nvPr>
        </p:nvSpPr>
        <p:spPr>
          <a:xfrm>
            <a:off x="605616" y="283779"/>
            <a:ext cx="9357212" cy="699247"/>
          </a:xfrm>
        </p:spPr>
        <p:txBody>
          <a:bodyPr>
            <a:noAutofit/>
          </a:bodyPr>
          <a:lstStyle/>
          <a:p>
            <a:r>
              <a:rPr lang="en-US" sz="2800" b="1" dirty="0">
                <a:effectLst/>
                <a:latin typeface="Arial" panose="020B0604020202020204" pitchFamily="34" charset="0"/>
                <a:cs typeface="Arial" panose="020B0604020202020204" pitchFamily="34" charset="0"/>
              </a:rPr>
              <a:t>How to Answer the FDA Inspector’s Questions</a:t>
            </a:r>
            <a:br>
              <a:rPr lang="en-US" sz="2800" b="1" dirty="0">
                <a:solidFill>
                  <a:srgbClr val="222222"/>
                </a:solidFill>
                <a:effectLst/>
                <a:latin typeface="Arial" panose="020B0604020202020204" pitchFamily="34" charset="0"/>
                <a:cs typeface="Arial" panose="020B0604020202020204" pitchFamily="34" charset="0"/>
              </a:rPr>
            </a:br>
            <a:endParaRPr lang="en-US" sz="2800" b="1" dirty="0">
              <a:latin typeface="Arial" panose="020B0604020202020204" pitchFamily="34" charset="0"/>
              <a:cs typeface="Arial" panose="020B0604020202020204" pitchFamily="34" charset="0"/>
            </a:endParaRPr>
          </a:p>
        </p:txBody>
      </p:sp>
      <p:graphicFrame>
        <p:nvGraphicFramePr>
          <p:cNvPr id="5" name="Content Placeholder 2">
            <a:extLst>
              <a:ext uri="{FF2B5EF4-FFF2-40B4-BE49-F238E27FC236}">
                <a16:creationId xmlns:a16="http://schemas.microsoft.com/office/drawing/2014/main" id="{12DC7B6D-06D0-42F3-AED1-2B6C481E0E33}"/>
              </a:ext>
            </a:extLst>
          </p:cNvPr>
          <p:cNvGraphicFramePr>
            <a:graphicFrameLocks noGrp="1"/>
          </p:cNvGraphicFramePr>
          <p:nvPr>
            <p:ph idx="1"/>
            <p:extLst>
              <p:ext uri="{D42A27DB-BD31-4B8C-83A1-F6EECF244321}">
                <p14:modId xmlns:p14="http://schemas.microsoft.com/office/powerpoint/2010/main" val="694799998"/>
              </p:ext>
            </p:extLst>
          </p:nvPr>
        </p:nvGraphicFramePr>
        <p:xfrm>
          <a:off x="605616" y="815788"/>
          <a:ext cx="8596668" cy="604221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34726118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655AE6B0-AC9E-4167-806F-E9DB135FC46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63416BA-01BA-4915-AB0E-5581170539B0}"/>
              </a:ext>
            </a:extLst>
          </p:cNvPr>
          <p:cNvSpPr>
            <a:spLocks noGrp="1"/>
          </p:cNvSpPr>
          <p:nvPr>
            <p:ph type="title"/>
          </p:nvPr>
        </p:nvSpPr>
        <p:spPr>
          <a:xfrm>
            <a:off x="652481" y="1382486"/>
            <a:ext cx="3547581" cy="4093028"/>
          </a:xfrm>
        </p:spPr>
        <p:txBody>
          <a:bodyPr anchor="ctr">
            <a:normAutofit/>
          </a:bodyPr>
          <a:lstStyle/>
          <a:p>
            <a:r>
              <a:rPr lang="en-US" b="1" dirty="0">
                <a:effectLst/>
                <a:latin typeface="Arial" panose="020B0604020202020204" pitchFamily="34" charset="0"/>
                <a:cs typeface="Arial" panose="020B0604020202020204" pitchFamily="34" charset="0"/>
              </a:rPr>
              <a:t>Inspection of Documents</a:t>
            </a:r>
            <a:br>
              <a:rPr lang="en-US" b="1" dirty="0">
                <a:effectLst/>
                <a:latin typeface="Arial" panose="020B0604020202020204" pitchFamily="34" charset="0"/>
                <a:cs typeface="Arial" panose="020B0604020202020204" pitchFamily="34" charset="0"/>
              </a:rPr>
            </a:br>
            <a:endParaRPr lang="en-US" b="1" dirty="0">
              <a:latin typeface="Arial" panose="020B0604020202020204" pitchFamily="34" charset="0"/>
              <a:cs typeface="Arial" panose="020B0604020202020204" pitchFamily="34" charset="0"/>
            </a:endParaRPr>
          </a:p>
        </p:txBody>
      </p:sp>
      <p:grpSp>
        <p:nvGrpSpPr>
          <p:cNvPr id="11" name="Group 10">
            <a:extLst>
              <a:ext uri="{FF2B5EF4-FFF2-40B4-BE49-F238E27FC236}">
                <a16:creationId xmlns:a16="http://schemas.microsoft.com/office/drawing/2014/main" id="{3523416A-383B-4FDC-B4C9-D8EDDFE9C04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329267" y="-8467"/>
            <a:ext cx="4766733" cy="6866467"/>
            <a:chOff x="7425267" y="-8467"/>
            <a:chExt cx="4766733" cy="6866467"/>
          </a:xfrm>
        </p:grpSpPr>
        <p:cxnSp>
          <p:nvCxnSpPr>
            <p:cNvPr id="12" name="Straight Connector 11">
              <a:extLst>
                <a:ext uri="{FF2B5EF4-FFF2-40B4-BE49-F238E27FC236}">
                  <a16:creationId xmlns:a16="http://schemas.microsoft.com/office/drawing/2014/main" id="{CB0D29D5-3F7C-4197-821B-6D60A66CC04B}"/>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rgbClr val="BFBFBF">
                  <a:alpha val="75000"/>
                </a:srgbClr>
              </a:solidFill>
            </a:ln>
          </p:spPr>
          <p:style>
            <a:lnRef idx="2">
              <a:schemeClr val="accent1"/>
            </a:lnRef>
            <a:fillRef idx="0">
              <a:schemeClr val="accent1"/>
            </a:fillRef>
            <a:effectRef idx="1">
              <a:schemeClr val="accent1"/>
            </a:effectRef>
            <a:fontRef idx="minor">
              <a:schemeClr val="tx1"/>
            </a:fontRef>
          </p:style>
        </p:cxnSp>
        <p:cxnSp>
          <p:nvCxnSpPr>
            <p:cNvPr id="13" name="Straight Connector 12">
              <a:extLst>
                <a:ext uri="{FF2B5EF4-FFF2-40B4-BE49-F238E27FC236}">
                  <a16:creationId xmlns:a16="http://schemas.microsoft.com/office/drawing/2014/main" id="{347FB49A-3541-428A-AADE-682A3C50563D}"/>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rgbClr val="BFBFBF">
                  <a:alpha val="80000"/>
                </a:srgbClr>
              </a:solidFill>
            </a:ln>
          </p:spPr>
          <p:style>
            <a:lnRef idx="2">
              <a:schemeClr val="accent1"/>
            </a:lnRef>
            <a:fillRef idx="0">
              <a:schemeClr val="accent1"/>
            </a:fillRef>
            <a:effectRef idx="1">
              <a:schemeClr val="accent1"/>
            </a:effectRef>
            <a:fontRef idx="minor">
              <a:schemeClr val="tx1"/>
            </a:fontRef>
          </p:style>
        </p:cxnSp>
        <p:sp>
          <p:nvSpPr>
            <p:cNvPr id="14" name="Rectangle 23">
              <a:extLst>
                <a:ext uri="{FF2B5EF4-FFF2-40B4-BE49-F238E27FC236}">
                  <a16:creationId xmlns:a16="http://schemas.microsoft.com/office/drawing/2014/main" id="{D96F53DC-08F1-42C6-B558-B83D54B2766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5" name="Rectangle 25">
              <a:extLst>
                <a:ext uri="{FF2B5EF4-FFF2-40B4-BE49-F238E27FC236}">
                  <a16:creationId xmlns:a16="http://schemas.microsoft.com/office/drawing/2014/main" id="{AFE48CAF-A51C-463F-A570-ED99439A5CA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6" name="Isosceles Triangle 15">
              <a:extLst>
                <a:ext uri="{FF2B5EF4-FFF2-40B4-BE49-F238E27FC236}">
                  <a16:creationId xmlns:a16="http://schemas.microsoft.com/office/drawing/2014/main" id="{01F0C48B-50FF-4351-8207-16D09604831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7" name="Rectangle 27">
              <a:extLst>
                <a:ext uri="{FF2B5EF4-FFF2-40B4-BE49-F238E27FC236}">
                  <a16:creationId xmlns:a16="http://schemas.microsoft.com/office/drawing/2014/main" id="{300384B6-5ED6-4F91-A548-B706D837513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8" name="Rectangle 28">
              <a:extLst>
                <a:ext uri="{FF2B5EF4-FFF2-40B4-BE49-F238E27FC236}">
                  <a16:creationId xmlns:a16="http://schemas.microsoft.com/office/drawing/2014/main" id="{337AFFAE-C182-463C-9459-8AB3C69D9A2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9" name="Rectangle 29">
              <a:extLst>
                <a:ext uri="{FF2B5EF4-FFF2-40B4-BE49-F238E27FC236}">
                  <a16:creationId xmlns:a16="http://schemas.microsoft.com/office/drawing/2014/main" id="{510ACF17-C3F0-42BF-BDEB-D079277121E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0" name="Isosceles Triangle 19">
              <a:extLst>
                <a:ext uri="{FF2B5EF4-FFF2-40B4-BE49-F238E27FC236}">
                  <a16:creationId xmlns:a16="http://schemas.microsoft.com/office/drawing/2014/main" id="{E804EFD0-B84E-476F-9FC6-6C4A42EA005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grpSp>
      <p:sp>
        <p:nvSpPr>
          <p:cNvPr id="22" name="Rectangle 21">
            <a:extLst>
              <a:ext uri="{FF2B5EF4-FFF2-40B4-BE49-F238E27FC236}">
                <a16:creationId xmlns:a16="http://schemas.microsoft.com/office/drawing/2014/main" id="{87BD1F4E-A66D-4C06-86DA-8D56CA7A3B4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977719" y="0"/>
            <a:ext cx="6214281"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5" name="Content Placeholder 2">
            <a:extLst>
              <a:ext uri="{FF2B5EF4-FFF2-40B4-BE49-F238E27FC236}">
                <a16:creationId xmlns:a16="http://schemas.microsoft.com/office/drawing/2014/main" id="{19E90D19-7A92-4C09-8635-622415AD77AA}"/>
              </a:ext>
            </a:extLst>
          </p:cNvPr>
          <p:cNvGraphicFramePr>
            <a:graphicFrameLocks noGrp="1"/>
          </p:cNvGraphicFramePr>
          <p:nvPr>
            <p:ph idx="1"/>
            <p:extLst>
              <p:ext uri="{D42A27DB-BD31-4B8C-83A1-F6EECF244321}">
                <p14:modId xmlns:p14="http://schemas.microsoft.com/office/powerpoint/2010/main" val="3306721011"/>
              </p:ext>
            </p:extLst>
          </p:nvPr>
        </p:nvGraphicFramePr>
        <p:xfrm>
          <a:off x="4916553" y="0"/>
          <a:ext cx="6628804" cy="685799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25432642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655AE6B0-AC9E-4167-806F-E9DB135FC46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5086B87-796F-4F7E-B11A-DCE432BD3217}"/>
              </a:ext>
            </a:extLst>
          </p:cNvPr>
          <p:cNvSpPr>
            <a:spLocks noGrp="1"/>
          </p:cNvSpPr>
          <p:nvPr>
            <p:ph type="title"/>
          </p:nvPr>
        </p:nvSpPr>
        <p:spPr>
          <a:xfrm>
            <a:off x="551407" y="1378003"/>
            <a:ext cx="2720431" cy="4093028"/>
          </a:xfrm>
        </p:spPr>
        <p:txBody>
          <a:bodyPr anchor="ctr">
            <a:normAutofit/>
          </a:bodyPr>
          <a:lstStyle/>
          <a:p>
            <a:r>
              <a:rPr lang="en-US" b="1" dirty="0">
                <a:effectLst/>
                <a:latin typeface="Arial" panose="020B0604020202020204" pitchFamily="34" charset="0"/>
                <a:cs typeface="Arial" panose="020B0604020202020204" pitchFamily="34" charset="0"/>
              </a:rPr>
              <a:t>Exit Interview</a:t>
            </a:r>
            <a:br>
              <a:rPr lang="en-US" b="1" dirty="0">
                <a:effectLst/>
                <a:latin typeface="Arial" panose="020B0604020202020204" pitchFamily="34" charset="0"/>
                <a:cs typeface="Arial" panose="020B0604020202020204" pitchFamily="34" charset="0"/>
              </a:rPr>
            </a:br>
            <a:endParaRPr lang="en-US" b="1" dirty="0">
              <a:latin typeface="Arial" panose="020B0604020202020204" pitchFamily="34" charset="0"/>
              <a:cs typeface="Arial" panose="020B0604020202020204" pitchFamily="34" charset="0"/>
            </a:endParaRPr>
          </a:p>
        </p:txBody>
      </p:sp>
      <p:grpSp>
        <p:nvGrpSpPr>
          <p:cNvPr id="11" name="Group 10">
            <a:extLst>
              <a:ext uri="{FF2B5EF4-FFF2-40B4-BE49-F238E27FC236}">
                <a16:creationId xmlns:a16="http://schemas.microsoft.com/office/drawing/2014/main" id="{3523416A-383B-4FDC-B4C9-D8EDDFE9C04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329267" y="-8467"/>
            <a:ext cx="4766733" cy="6866467"/>
            <a:chOff x="7425267" y="-8467"/>
            <a:chExt cx="4766733" cy="6866467"/>
          </a:xfrm>
        </p:grpSpPr>
        <p:cxnSp>
          <p:nvCxnSpPr>
            <p:cNvPr id="12" name="Straight Connector 11">
              <a:extLst>
                <a:ext uri="{FF2B5EF4-FFF2-40B4-BE49-F238E27FC236}">
                  <a16:creationId xmlns:a16="http://schemas.microsoft.com/office/drawing/2014/main" id="{CB0D29D5-3F7C-4197-821B-6D60A66CC04B}"/>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rgbClr val="BFBFBF">
                  <a:alpha val="75000"/>
                </a:srgbClr>
              </a:solidFill>
            </a:ln>
          </p:spPr>
          <p:style>
            <a:lnRef idx="2">
              <a:schemeClr val="accent1"/>
            </a:lnRef>
            <a:fillRef idx="0">
              <a:schemeClr val="accent1"/>
            </a:fillRef>
            <a:effectRef idx="1">
              <a:schemeClr val="accent1"/>
            </a:effectRef>
            <a:fontRef idx="minor">
              <a:schemeClr val="tx1"/>
            </a:fontRef>
          </p:style>
        </p:cxnSp>
        <p:cxnSp>
          <p:nvCxnSpPr>
            <p:cNvPr id="13" name="Straight Connector 12">
              <a:extLst>
                <a:ext uri="{FF2B5EF4-FFF2-40B4-BE49-F238E27FC236}">
                  <a16:creationId xmlns:a16="http://schemas.microsoft.com/office/drawing/2014/main" id="{347FB49A-3541-428A-AADE-682A3C50563D}"/>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rgbClr val="BFBFBF">
                  <a:alpha val="80000"/>
                </a:srgbClr>
              </a:solidFill>
            </a:ln>
          </p:spPr>
          <p:style>
            <a:lnRef idx="2">
              <a:schemeClr val="accent1"/>
            </a:lnRef>
            <a:fillRef idx="0">
              <a:schemeClr val="accent1"/>
            </a:fillRef>
            <a:effectRef idx="1">
              <a:schemeClr val="accent1"/>
            </a:effectRef>
            <a:fontRef idx="minor">
              <a:schemeClr val="tx1"/>
            </a:fontRef>
          </p:style>
        </p:cxnSp>
        <p:sp>
          <p:nvSpPr>
            <p:cNvPr id="14" name="Rectangle 23">
              <a:extLst>
                <a:ext uri="{FF2B5EF4-FFF2-40B4-BE49-F238E27FC236}">
                  <a16:creationId xmlns:a16="http://schemas.microsoft.com/office/drawing/2014/main" id="{D96F53DC-08F1-42C6-B558-B83D54B2766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5" name="Rectangle 25">
              <a:extLst>
                <a:ext uri="{FF2B5EF4-FFF2-40B4-BE49-F238E27FC236}">
                  <a16:creationId xmlns:a16="http://schemas.microsoft.com/office/drawing/2014/main" id="{AFE48CAF-A51C-463F-A570-ED99439A5CA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6" name="Isosceles Triangle 15">
              <a:extLst>
                <a:ext uri="{FF2B5EF4-FFF2-40B4-BE49-F238E27FC236}">
                  <a16:creationId xmlns:a16="http://schemas.microsoft.com/office/drawing/2014/main" id="{01F0C48B-50FF-4351-8207-16D09604831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7" name="Rectangle 27">
              <a:extLst>
                <a:ext uri="{FF2B5EF4-FFF2-40B4-BE49-F238E27FC236}">
                  <a16:creationId xmlns:a16="http://schemas.microsoft.com/office/drawing/2014/main" id="{300384B6-5ED6-4F91-A548-B706D837513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8" name="Rectangle 28">
              <a:extLst>
                <a:ext uri="{FF2B5EF4-FFF2-40B4-BE49-F238E27FC236}">
                  <a16:creationId xmlns:a16="http://schemas.microsoft.com/office/drawing/2014/main" id="{337AFFAE-C182-463C-9459-8AB3C69D9A2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9" name="Rectangle 29">
              <a:extLst>
                <a:ext uri="{FF2B5EF4-FFF2-40B4-BE49-F238E27FC236}">
                  <a16:creationId xmlns:a16="http://schemas.microsoft.com/office/drawing/2014/main" id="{510ACF17-C3F0-42BF-BDEB-D079277121E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0" name="Isosceles Triangle 19">
              <a:extLst>
                <a:ext uri="{FF2B5EF4-FFF2-40B4-BE49-F238E27FC236}">
                  <a16:creationId xmlns:a16="http://schemas.microsoft.com/office/drawing/2014/main" id="{E804EFD0-B84E-476F-9FC6-6C4A42EA005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grpSp>
      <p:sp>
        <p:nvSpPr>
          <p:cNvPr id="22" name="Rectangle 21">
            <a:extLst>
              <a:ext uri="{FF2B5EF4-FFF2-40B4-BE49-F238E27FC236}">
                <a16:creationId xmlns:a16="http://schemas.microsoft.com/office/drawing/2014/main" id="{87BD1F4E-A66D-4C06-86DA-8D56CA7A3B4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977719" y="0"/>
            <a:ext cx="6214281"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6" name="Content Placeholder 2">
            <a:extLst>
              <a:ext uri="{FF2B5EF4-FFF2-40B4-BE49-F238E27FC236}">
                <a16:creationId xmlns:a16="http://schemas.microsoft.com/office/drawing/2014/main" id="{0D85CCD2-446E-4D32-9D5C-EB785B2CAFB8}"/>
              </a:ext>
            </a:extLst>
          </p:cNvPr>
          <p:cNvGraphicFramePr>
            <a:graphicFrameLocks noGrp="1"/>
          </p:cNvGraphicFramePr>
          <p:nvPr>
            <p:ph idx="1"/>
            <p:extLst>
              <p:ext uri="{D42A27DB-BD31-4B8C-83A1-F6EECF244321}">
                <p14:modId xmlns:p14="http://schemas.microsoft.com/office/powerpoint/2010/main" val="2527030308"/>
              </p:ext>
            </p:extLst>
          </p:nvPr>
        </p:nvGraphicFramePr>
        <p:xfrm>
          <a:off x="3913143" y="71718"/>
          <a:ext cx="8069306" cy="670559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4182926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8" name="Rectangle 17">
            <a:extLst>
              <a:ext uri="{FF2B5EF4-FFF2-40B4-BE49-F238E27FC236}">
                <a16:creationId xmlns:a16="http://schemas.microsoft.com/office/drawing/2014/main" id="{9F4444CE-BC8D-4D61-B303-4C05614E62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82B827A-14C4-4935-BFE8-7F4E580C6DAD}"/>
              </a:ext>
            </a:extLst>
          </p:cNvPr>
          <p:cNvSpPr>
            <a:spLocks noGrp="1"/>
          </p:cNvSpPr>
          <p:nvPr>
            <p:ph type="title"/>
          </p:nvPr>
        </p:nvSpPr>
        <p:spPr>
          <a:xfrm>
            <a:off x="842597" y="157656"/>
            <a:ext cx="10197494" cy="699796"/>
          </a:xfrm>
        </p:spPr>
        <p:txBody>
          <a:bodyPr>
            <a:noAutofit/>
          </a:bodyPr>
          <a:lstStyle/>
          <a:p>
            <a:pPr>
              <a:lnSpc>
                <a:spcPct val="90000"/>
              </a:lnSpc>
            </a:pPr>
            <a:r>
              <a:rPr lang="en-US" b="1" dirty="0">
                <a:effectLst/>
                <a:latin typeface="Arial" panose="020B0604020202020204" pitchFamily="34" charset="0"/>
                <a:cs typeface="Arial" panose="020B0604020202020204" pitchFamily="34" charset="0"/>
              </a:rPr>
              <a:t>Response to FDA 483</a:t>
            </a:r>
            <a:br>
              <a:rPr lang="en-US" b="1" dirty="0">
                <a:effectLst/>
                <a:latin typeface="Arial" panose="020B0604020202020204" pitchFamily="34" charset="0"/>
                <a:cs typeface="Arial" panose="020B0604020202020204" pitchFamily="34" charset="0"/>
              </a:rPr>
            </a:br>
            <a:endParaRPr lang="en-US" b="1" dirty="0">
              <a:latin typeface="Arial" panose="020B0604020202020204" pitchFamily="34" charset="0"/>
              <a:cs typeface="Arial" panose="020B0604020202020204" pitchFamily="34" charset="0"/>
            </a:endParaRPr>
          </a:p>
        </p:txBody>
      </p:sp>
      <p:sp>
        <p:nvSpPr>
          <p:cNvPr id="20" name="Isosceles Triangle 19">
            <a:extLst>
              <a:ext uri="{FF2B5EF4-FFF2-40B4-BE49-F238E27FC236}">
                <a16:creationId xmlns:a16="http://schemas.microsoft.com/office/drawing/2014/main" id="{73772B81-181F-48B7-8826-4D9686D15DF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2" name="Isosceles Triangle 21">
            <a:extLst>
              <a:ext uri="{FF2B5EF4-FFF2-40B4-BE49-F238E27FC236}">
                <a16:creationId xmlns:a16="http://schemas.microsoft.com/office/drawing/2014/main" id="{B2205F6E-03C6-4E92-877C-E2482F6599A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1743267"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graphicFrame>
        <p:nvGraphicFramePr>
          <p:cNvPr id="5" name="Content Placeholder 2">
            <a:extLst>
              <a:ext uri="{FF2B5EF4-FFF2-40B4-BE49-F238E27FC236}">
                <a16:creationId xmlns:a16="http://schemas.microsoft.com/office/drawing/2014/main" id="{B5F87B70-6B55-4FC5-A556-E6CCC9CB66FE}"/>
              </a:ext>
            </a:extLst>
          </p:cNvPr>
          <p:cNvGraphicFramePr>
            <a:graphicFrameLocks noGrp="1"/>
          </p:cNvGraphicFramePr>
          <p:nvPr>
            <p:ph idx="1"/>
            <p:extLst>
              <p:ext uri="{D42A27DB-BD31-4B8C-83A1-F6EECF244321}">
                <p14:modId xmlns:p14="http://schemas.microsoft.com/office/powerpoint/2010/main" val="2470153245"/>
              </p:ext>
            </p:extLst>
          </p:nvPr>
        </p:nvGraphicFramePr>
        <p:xfrm>
          <a:off x="626975" y="708641"/>
          <a:ext cx="11498764" cy="614936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01499151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603AE127-802C-459A-A612-DB85B67F0DC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5AEBBE7-E786-4EDE-872C-B96AE9FB3BEB}"/>
              </a:ext>
            </a:extLst>
          </p:cNvPr>
          <p:cNvSpPr>
            <a:spLocks noGrp="1"/>
          </p:cNvSpPr>
          <p:nvPr>
            <p:ph type="title"/>
          </p:nvPr>
        </p:nvSpPr>
        <p:spPr>
          <a:xfrm>
            <a:off x="1043950" y="1179151"/>
            <a:ext cx="3300646" cy="4463889"/>
          </a:xfrm>
        </p:spPr>
        <p:txBody>
          <a:bodyPr anchor="ctr">
            <a:normAutofit/>
          </a:bodyPr>
          <a:lstStyle/>
          <a:p>
            <a:r>
              <a:rPr lang="en-US" b="1" dirty="0">
                <a:latin typeface="Arial" panose="020B0604020202020204" pitchFamily="34" charset="0"/>
                <a:cs typeface="Arial" panose="020B0604020202020204" pitchFamily="34" charset="0"/>
              </a:rPr>
              <a:t>Most Common FDA Findings</a:t>
            </a:r>
            <a:br>
              <a:rPr lang="en-US" b="1" dirty="0">
                <a:latin typeface="Arial" panose="020B0604020202020204" pitchFamily="34" charset="0"/>
                <a:cs typeface="Arial" panose="020B0604020202020204" pitchFamily="34" charset="0"/>
              </a:rPr>
            </a:br>
            <a:endParaRPr lang="en-US" b="1" dirty="0">
              <a:latin typeface="Arial" panose="020B0604020202020204" pitchFamily="34" charset="0"/>
              <a:cs typeface="Arial" panose="020B0604020202020204" pitchFamily="34" charset="0"/>
            </a:endParaRPr>
          </a:p>
        </p:txBody>
      </p:sp>
      <p:sp>
        <p:nvSpPr>
          <p:cNvPr id="10" name="Isosceles Triangle 9">
            <a:extLst>
              <a:ext uri="{FF2B5EF4-FFF2-40B4-BE49-F238E27FC236}">
                <a16:creationId xmlns:a16="http://schemas.microsoft.com/office/drawing/2014/main" id="{9323D83D-50D6-4040-A58B-FCEA340F886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013200"/>
            <a:ext cx="448733" cy="2844800"/>
          </a:xfrm>
          <a:prstGeom prst="triangle">
            <a:avLst>
              <a:gd name="adj" fmla="val 0"/>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cxnSp>
        <p:nvCxnSpPr>
          <p:cNvPr id="12" name="Straight Connector 11">
            <a:extLst>
              <a:ext uri="{FF2B5EF4-FFF2-40B4-BE49-F238E27FC236}">
                <a16:creationId xmlns:a16="http://schemas.microsoft.com/office/drawing/2014/main" id="{1A1FE6BB-DFB2-4080-9B5E-076EF5DDE67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6670" y="1442595"/>
            <a:ext cx="0" cy="3937000"/>
          </a:xfrm>
          <a:prstGeom prst="line">
            <a:avLst/>
          </a:prstGeom>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1163C75F-FE0D-418F-AEC5-8CDACFC80A3C}"/>
              </a:ext>
            </a:extLst>
          </p:cNvPr>
          <p:cNvSpPr>
            <a:spLocks noGrp="1"/>
          </p:cNvSpPr>
          <p:nvPr>
            <p:ph idx="1"/>
          </p:nvPr>
        </p:nvSpPr>
        <p:spPr>
          <a:xfrm>
            <a:off x="4939813" y="107302"/>
            <a:ext cx="6341016" cy="6643396"/>
          </a:xfrm>
        </p:spPr>
        <p:txBody>
          <a:bodyPr anchor="ctr">
            <a:noAutofit/>
          </a:bodyPr>
          <a:lstStyle/>
          <a:p>
            <a:pPr marL="0" indent="0">
              <a:lnSpc>
                <a:spcPct val="90000"/>
              </a:lnSpc>
              <a:buNone/>
            </a:pPr>
            <a:endParaRPr lang="en-US" sz="1600" b="1" dirty="0">
              <a:latin typeface="Arial" panose="020B0604020202020204" pitchFamily="34" charset="0"/>
              <a:cs typeface="Arial" panose="020B0604020202020204" pitchFamily="34" charset="0"/>
            </a:endParaRPr>
          </a:p>
          <a:p>
            <a:pPr marL="0" indent="0">
              <a:lnSpc>
                <a:spcPct val="90000"/>
              </a:lnSpc>
              <a:buNone/>
            </a:pPr>
            <a:r>
              <a:rPr lang="en-US" sz="1600" b="1" dirty="0">
                <a:latin typeface="Arial" panose="020B0604020202020204" pitchFamily="34" charset="0"/>
                <a:cs typeface="Arial" panose="020B0604020202020204" pitchFamily="34" charset="0"/>
              </a:rPr>
              <a:t>Failure to:</a:t>
            </a:r>
          </a:p>
          <a:p>
            <a:pPr marL="0" indent="0">
              <a:lnSpc>
                <a:spcPct val="90000"/>
              </a:lnSpc>
              <a:buNone/>
            </a:pPr>
            <a:r>
              <a:rPr lang="en-US" sz="1600" b="1" dirty="0">
                <a:latin typeface="Arial" panose="020B0604020202020204" pitchFamily="34" charset="0"/>
                <a:cs typeface="Arial" panose="020B0604020202020204" pitchFamily="34" charset="0"/>
              </a:rPr>
              <a:t>	Conduct the investigator in accordance with the 	investigator 	statement or 	agreement, investigational plan, and 	applicable regulations</a:t>
            </a:r>
          </a:p>
          <a:p>
            <a:pPr marL="0" indent="0">
              <a:lnSpc>
                <a:spcPct val="90000"/>
              </a:lnSpc>
              <a:buNone/>
            </a:pPr>
            <a:endParaRPr lang="en-US" sz="1600" b="1" dirty="0">
              <a:latin typeface="Arial" panose="020B0604020202020204" pitchFamily="34" charset="0"/>
              <a:cs typeface="Arial" panose="020B0604020202020204" pitchFamily="34" charset="0"/>
            </a:endParaRPr>
          </a:p>
          <a:p>
            <a:pPr marL="0" indent="0">
              <a:lnSpc>
                <a:spcPct val="90000"/>
              </a:lnSpc>
              <a:buNone/>
            </a:pPr>
            <a:r>
              <a:rPr lang="en-US" sz="1600" b="1" dirty="0">
                <a:latin typeface="Arial" panose="020B0604020202020204" pitchFamily="34" charset="0"/>
                <a:cs typeface="Arial" panose="020B0604020202020204" pitchFamily="34" charset="0"/>
              </a:rPr>
              <a:t>	Perform the ICP adequately</a:t>
            </a:r>
          </a:p>
          <a:p>
            <a:pPr marL="0" indent="0">
              <a:lnSpc>
                <a:spcPct val="90000"/>
              </a:lnSpc>
              <a:buNone/>
            </a:pPr>
            <a:endParaRPr lang="en-US" sz="1600" b="1" dirty="0">
              <a:latin typeface="Arial" panose="020B0604020202020204" pitchFamily="34" charset="0"/>
              <a:cs typeface="Arial" panose="020B0604020202020204" pitchFamily="34" charset="0"/>
            </a:endParaRPr>
          </a:p>
          <a:p>
            <a:pPr marL="0" indent="0">
              <a:lnSpc>
                <a:spcPct val="90000"/>
              </a:lnSpc>
              <a:buNone/>
            </a:pPr>
            <a:r>
              <a:rPr lang="en-US" sz="1600" b="1" dirty="0">
                <a:latin typeface="Arial" panose="020B0604020202020204" pitchFamily="34" charset="0"/>
                <a:cs typeface="Arial" panose="020B0604020202020204" pitchFamily="34" charset="0"/>
              </a:rPr>
              <a:t>	Comply to the </a:t>
            </a:r>
            <a:r>
              <a:rPr lang="en-US" sz="1600" b="1" dirty="0">
                <a:latin typeface="Arial" panose="020B0604020202020204" pitchFamily="34" charset="0"/>
                <a:cs typeface="Arial" panose="020B0604020202020204" pitchFamily="34" charset="0"/>
                <a:hlinkClick r:id="rId2">
                  <a:extLst>
                    <a:ext uri="{A12FA001-AC4F-418D-AE19-62706E023703}">
                      <ahyp:hlinkClr xmlns:ahyp="http://schemas.microsoft.com/office/drawing/2018/hyperlinkcolor" val="tx"/>
                    </a:ext>
                  </a:extLst>
                </a:hlinkClick>
              </a:rPr>
              <a:t>FDA 1572</a:t>
            </a:r>
            <a:r>
              <a:rPr lang="en-US" sz="1600" b="1" dirty="0">
                <a:latin typeface="Arial" panose="020B0604020202020204" pitchFamily="34" charset="0"/>
                <a:cs typeface="Arial" panose="020B0604020202020204" pitchFamily="34" charset="0"/>
              </a:rPr>
              <a:t> requirements</a:t>
            </a:r>
          </a:p>
          <a:p>
            <a:pPr marL="0" indent="0">
              <a:lnSpc>
                <a:spcPct val="90000"/>
              </a:lnSpc>
              <a:buNone/>
            </a:pPr>
            <a:endParaRPr lang="en-US" sz="1600" b="1" dirty="0">
              <a:latin typeface="Arial" panose="020B0604020202020204" pitchFamily="34" charset="0"/>
              <a:cs typeface="Arial" panose="020B0604020202020204" pitchFamily="34" charset="0"/>
            </a:endParaRPr>
          </a:p>
          <a:p>
            <a:pPr marL="0" indent="0">
              <a:lnSpc>
                <a:spcPct val="90000"/>
              </a:lnSpc>
              <a:buNone/>
            </a:pPr>
            <a:r>
              <a:rPr lang="en-US" sz="1600" b="1" dirty="0">
                <a:latin typeface="Arial" panose="020B0604020202020204" pitchFamily="34" charset="0"/>
                <a:cs typeface="Arial" panose="020B0604020202020204" pitchFamily="34" charset="0"/>
              </a:rPr>
              <a:t>	Record/Maintain adequate case history and subject 	records</a:t>
            </a:r>
          </a:p>
          <a:p>
            <a:pPr marL="0" indent="0">
              <a:lnSpc>
                <a:spcPct val="90000"/>
              </a:lnSpc>
              <a:buNone/>
            </a:pPr>
            <a:endParaRPr lang="en-US" sz="1600" b="1" dirty="0">
              <a:latin typeface="Arial" panose="020B0604020202020204" pitchFamily="34" charset="0"/>
              <a:cs typeface="Arial" panose="020B0604020202020204" pitchFamily="34" charset="0"/>
            </a:endParaRPr>
          </a:p>
          <a:p>
            <a:pPr marL="0" indent="0">
              <a:lnSpc>
                <a:spcPct val="90000"/>
              </a:lnSpc>
              <a:buNone/>
            </a:pPr>
            <a:r>
              <a:rPr lang="en-US" sz="1600" b="1" dirty="0">
                <a:latin typeface="Arial" panose="020B0604020202020204" pitchFamily="34" charset="0"/>
                <a:cs typeface="Arial" panose="020B0604020202020204" pitchFamily="34" charset="0"/>
              </a:rPr>
              <a:t>	Enroll eligible subjects</a:t>
            </a:r>
          </a:p>
          <a:p>
            <a:pPr marL="0" indent="0">
              <a:lnSpc>
                <a:spcPct val="90000"/>
              </a:lnSpc>
              <a:buNone/>
            </a:pPr>
            <a:endParaRPr lang="en-US" sz="1600" b="1" dirty="0">
              <a:latin typeface="Arial" panose="020B0604020202020204" pitchFamily="34" charset="0"/>
              <a:cs typeface="Arial" panose="020B0604020202020204" pitchFamily="34" charset="0"/>
            </a:endParaRPr>
          </a:p>
          <a:p>
            <a:pPr marL="0" indent="0">
              <a:lnSpc>
                <a:spcPct val="90000"/>
              </a:lnSpc>
              <a:buNone/>
            </a:pPr>
            <a:r>
              <a:rPr lang="en-US" sz="1600" b="1" dirty="0">
                <a:latin typeface="Arial" panose="020B0604020202020204" pitchFamily="34" charset="0"/>
                <a:cs typeface="Arial" panose="020B0604020202020204" pitchFamily="34" charset="0"/>
              </a:rPr>
              <a:t>	Provide adequate accountability and disposition 	records for the investigational product</a:t>
            </a:r>
          </a:p>
          <a:p>
            <a:pPr marL="0" indent="0">
              <a:lnSpc>
                <a:spcPct val="90000"/>
              </a:lnSpc>
              <a:buNone/>
            </a:pPr>
            <a:endParaRPr lang="en-US" sz="1600" b="1" dirty="0">
              <a:latin typeface="Arial" panose="020B0604020202020204" pitchFamily="34" charset="0"/>
              <a:cs typeface="Arial" panose="020B0604020202020204" pitchFamily="34" charset="0"/>
            </a:endParaRPr>
          </a:p>
          <a:p>
            <a:pPr marL="0" indent="0">
              <a:lnSpc>
                <a:spcPct val="90000"/>
              </a:lnSpc>
              <a:buNone/>
            </a:pPr>
            <a:r>
              <a:rPr lang="en-US" sz="1600" b="1" dirty="0">
                <a:latin typeface="Arial" panose="020B0604020202020204" pitchFamily="34" charset="0"/>
                <a:cs typeface="Arial" panose="020B0604020202020204" pitchFamily="34" charset="0"/>
              </a:rPr>
              <a:t>	Protect the rights and safety of clinical trial subjects, 	specifically failing to obtain informed consent in 	accordance with </a:t>
            </a:r>
            <a:r>
              <a:rPr lang="en-US" sz="1600" b="1" u="sng" dirty="0">
                <a:latin typeface="Arial" panose="020B0604020202020204" pitchFamily="34" charset="0"/>
                <a:cs typeface="Arial" panose="020B0604020202020204" pitchFamily="34" charset="0"/>
              </a:rPr>
              <a:t>21 CFR </a:t>
            </a:r>
            <a:r>
              <a:rPr lang="en-US" sz="1600" b="1" u="sng" dirty="0">
                <a:latin typeface="Arial" panose="020B0604020202020204" pitchFamily="34" charset="0"/>
                <a:cs typeface="Arial" panose="020B0604020202020204" pitchFamily="34" charset="0"/>
                <a:hlinkClick r:id="rId3">
                  <a:extLst>
                    <a:ext uri="{A12FA001-AC4F-418D-AE19-62706E023703}">
                      <ahyp:hlinkClr xmlns:ahyp="http://schemas.microsoft.com/office/drawing/2018/hyperlinkcolor" val="tx"/>
                    </a:ext>
                  </a:extLst>
                </a:hlinkClick>
              </a:rPr>
              <a:t>Part 50</a:t>
            </a:r>
            <a:endParaRPr lang="en-US" sz="1600" b="1" u="sng" dirty="0">
              <a:latin typeface="Arial" panose="020B0604020202020204" pitchFamily="34" charset="0"/>
              <a:cs typeface="Arial" panose="020B0604020202020204" pitchFamily="34" charset="0"/>
            </a:endParaRPr>
          </a:p>
          <a:p>
            <a:pPr>
              <a:lnSpc>
                <a:spcPct val="90000"/>
              </a:lnSpc>
            </a:pPr>
            <a:endParaRPr lang="en-US" sz="1600" b="1" dirty="0">
              <a:latin typeface="Arial" panose="020B0604020202020204" pitchFamily="34" charset="0"/>
              <a:cs typeface="Arial" panose="020B0604020202020204" pitchFamily="34" charset="0"/>
            </a:endParaRPr>
          </a:p>
        </p:txBody>
      </p:sp>
      <p:sp>
        <p:nvSpPr>
          <p:cNvPr id="14" name="Isosceles Triangle 13">
            <a:extLst>
              <a:ext uri="{FF2B5EF4-FFF2-40B4-BE49-F238E27FC236}">
                <a16:creationId xmlns:a16="http://schemas.microsoft.com/office/drawing/2014/main" id="{F10FD715-4DCE-4779-B634-EC78315EA21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11364139" y="0"/>
            <a:ext cx="842596" cy="4616289"/>
          </a:xfrm>
          <a:prstGeom prst="triangle">
            <a:avLst>
              <a:gd name="adj" fmla="val 100000"/>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Tree>
    <p:extLst>
      <p:ext uri="{BB962C8B-B14F-4D97-AF65-F5344CB8AC3E}">
        <p14:creationId xmlns:p14="http://schemas.microsoft.com/office/powerpoint/2010/main" val="117961716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6F8D7C-19BE-4836-81DF-E560DDF9C64E}"/>
              </a:ext>
            </a:extLst>
          </p:cNvPr>
          <p:cNvSpPr>
            <a:spLocks noGrp="1"/>
          </p:cNvSpPr>
          <p:nvPr>
            <p:ph type="title"/>
          </p:nvPr>
        </p:nvSpPr>
        <p:spPr>
          <a:xfrm>
            <a:off x="677334" y="241737"/>
            <a:ext cx="8596668" cy="816637"/>
          </a:xfrm>
        </p:spPr>
        <p:txBody>
          <a:bodyPr anchor="t">
            <a:noAutofit/>
          </a:bodyPr>
          <a:lstStyle/>
          <a:p>
            <a:r>
              <a:rPr lang="en-US" b="1" dirty="0">
                <a:latin typeface="Arial" panose="020B0604020202020204" pitchFamily="34" charset="0"/>
                <a:cs typeface="Arial" panose="020B0604020202020204" pitchFamily="34" charset="0"/>
              </a:rPr>
              <a:t>Regulations and Guidance to Follow</a:t>
            </a:r>
            <a:br>
              <a:rPr lang="en-US" b="1" dirty="0">
                <a:latin typeface="Arial" panose="020B0604020202020204" pitchFamily="34" charset="0"/>
                <a:cs typeface="Arial" panose="020B0604020202020204" pitchFamily="34" charset="0"/>
              </a:rPr>
            </a:br>
            <a:endParaRPr lang="en-US" b="1" dirty="0">
              <a:latin typeface="Arial" panose="020B0604020202020204" pitchFamily="34" charset="0"/>
              <a:cs typeface="Arial" panose="020B0604020202020204" pitchFamily="34" charset="0"/>
            </a:endParaRPr>
          </a:p>
        </p:txBody>
      </p:sp>
      <p:sp>
        <p:nvSpPr>
          <p:cNvPr id="3" name="Content Placeholder 2">
            <a:extLst>
              <a:ext uri="{FF2B5EF4-FFF2-40B4-BE49-F238E27FC236}">
                <a16:creationId xmlns:a16="http://schemas.microsoft.com/office/drawing/2014/main" id="{95678992-B158-4801-8B03-B20D0B4CC457}"/>
              </a:ext>
            </a:extLst>
          </p:cNvPr>
          <p:cNvSpPr>
            <a:spLocks noGrp="1"/>
          </p:cNvSpPr>
          <p:nvPr>
            <p:ph idx="1"/>
          </p:nvPr>
        </p:nvSpPr>
        <p:spPr>
          <a:xfrm>
            <a:off x="2985795" y="1212981"/>
            <a:ext cx="6420963" cy="5645019"/>
          </a:xfrm>
        </p:spPr>
        <p:txBody>
          <a:bodyPr>
            <a:normAutofit/>
          </a:bodyPr>
          <a:lstStyle/>
          <a:p>
            <a:pPr marL="0" indent="0">
              <a:lnSpc>
                <a:spcPct val="90000"/>
              </a:lnSpc>
              <a:buNone/>
            </a:pPr>
            <a:r>
              <a:rPr lang="en-US" b="1" dirty="0">
                <a:latin typeface="Arial" panose="020B0604020202020204" pitchFamily="34" charset="0"/>
                <a:cs typeface="Arial" panose="020B0604020202020204" pitchFamily="34" charset="0"/>
              </a:rPr>
              <a:t>Studies should be conducted in compliance with the following according to the type of study is being conducted: </a:t>
            </a:r>
          </a:p>
          <a:p>
            <a:pPr marL="0" indent="0">
              <a:lnSpc>
                <a:spcPct val="90000"/>
              </a:lnSpc>
              <a:buNone/>
            </a:pPr>
            <a:endParaRPr lang="en-US" b="1" dirty="0">
              <a:latin typeface="Arial" panose="020B0604020202020204" pitchFamily="34" charset="0"/>
              <a:cs typeface="Arial" panose="020B0604020202020204" pitchFamily="34" charset="0"/>
            </a:endParaRPr>
          </a:p>
          <a:p>
            <a:pPr>
              <a:lnSpc>
                <a:spcPct val="90000"/>
              </a:lnSpc>
            </a:pPr>
            <a:r>
              <a:rPr lang="en-US" b="1" dirty="0">
                <a:latin typeface="Arial" panose="020B0604020202020204" pitchFamily="34" charset="0"/>
                <a:cs typeface="Arial" panose="020B0604020202020204" pitchFamily="34" charset="0"/>
              </a:rPr>
              <a:t>Protocol</a:t>
            </a:r>
          </a:p>
          <a:p>
            <a:pPr>
              <a:lnSpc>
                <a:spcPct val="90000"/>
              </a:lnSpc>
            </a:pPr>
            <a:r>
              <a:rPr lang="en-US" b="1" dirty="0">
                <a:latin typeface="Arial" panose="020B0604020202020204" pitchFamily="34" charset="0"/>
                <a:cs typeface="Arial" panose="020B0604020202020204" pitchFamily="34" charset="0"/>
              </a:rPr>
              <a:t>Standard Operating procedures, (institutions, departments, sponsors, etc. </a:t>
            </a:r>
          </a:p>
          <a:p>
            <a:pPr>
              <a:lnSpc>
                <a:spcPct val="90000"/>
              </a:lnSpc>
            </a:pPr>
            <a:r>
              <a:rPr lang="en-US" b="1" dirty="0">
                <a:latin typeface="Arial" panose="020B0604020202020204" pitchFamily="34" charset="0"/>
                <a:cs typeface="Arial" panose="020B0604020202020204" pitchFamily="34" charset="0"/>
              </a:rPr>
              <a:t>ICH GCP E6 (R2)</a:t>
            </a:r>
          </a:p>
          <a:p>
            <a:pPr>
              <a:lnSpc>
                <a:spcPct val="90000"/>
              </a:lnSpc>
            </a:pPr>
            <a:r>
              <a:rPr lang="en-US" b="1" dirty="0">
                <a:latin typeface="Arial" panose="020B0604020202020204" pitchFamily="34" charset="0"/>
                <a:cs typeface="Arial" panose="020B0604020202020204" pitchFamily="34" charset="0"/>
              </a:rPr>
              <a:t>Federal regulations (21 CFRs)</a:t>
            </a:r>
          </a:p>
          <a:p>
            <a:pPr>
              <a:lnSpc>
                <a:spcPct val="90000"/>
              </a:lnSpc>
            </a:pPr>
            <a:r>
              <a:rPr lang="en-US" b="1" dirty="0">
                <a:latin typeface="Arial" panose="020B0604020202020204" pitchFamily="34" charset="0"/>
                <a:cs typeface="Arial" panose="020B0604020202020204" pitchFamily="34" charset="0"/>
              </a:rPr>
              <a:t>Institutional Review Board policies and procedures</a:t>
            </a:r>
          </a:p>
          <a:p>
            <a:pPr>
              <a:lnSpc>
                <a:spcPct val="90000"/>
              </a:lnSpc>
            </a:pPr>
            <a:r>
              <a:rPr lang="en-US" b="1" dirty="0">
                <a:latin typeface="Arial" panose="020B0604020202020204" pitchFamily="34" charset="0"/>
                <a:cs typeface="Arial" panose="020B0604020202020204" pitchFamily="34" charset="0"/>
              </a:rPr>
              <a:t>Institutional requirements</a:t>
            </a:r>
          </a:p>
          <a:p>
            <a:pPr>
              <a:lnSpc>
                <a:spcPct val="90000"/>
              </a:lnSpc>
            </a:pPr>
            <a:r>
              <a:rPr lang="en-US" b="1" dirty="0">
                <a:latin typeface="Arial" panose="020B0604020202020204" pitchFamily="34" charset="0"/>
                <a:cs typeface="Arial" panose="020B0604020202020204" pitchFamily="34" charset="0"/>
              </a:rPr>
              <a:t>National Institute of Health</a:t>
            </a:r>
          </a:p>
          <a:p>
            <a:pPr>
              <a:lnSpc>
                <a:spcPct val="90000"/>
              </a:lnSpc>
            </a:pPr>
            <a:r>
              <a:rPr lang="en-US" b="1" dirty="0">
                <a:latin typeface="Arial" panose="020B0604020202020204" pitchFamily="34" charset="0"/>
                <a:cs typeface="Arial" panose="020B0604020202020204" pitchFamily="34" charset="0"/>
              </a:rPr>
              <a:t>Office for Human Research Protections</a:t>
            </a:r>
          </a:p>
          <a:p>
            <a:pPr>
              <a:lnSpc>
                <a:spcPct val="90000"/>
              </a:lnSpc>
            </a:pPr>
            <a:endParaRPr lang="en-US" b="1" dirty="0">
              <a:latin typeface="Arial" panose="020B0604020202020204" pitchFamily="34" charset="0"/>
              <a:cs typeface="Arial" panose="020B0604020202020204" pitchFamily="34" charset="0"/>
            </a:endParaRPr>
          </a:p>
        </p:txBody>
      </p:sp>
      <p:pic>
        <p:nvPicPr>
          <p:cNvPr id="4" name="Picture 3" descr="A drawing of a cartoon character&#10;&#10;Description automatically generated">
            <a:extLst>
              <a:ext uri="{FF2B5EF4-FFF2-40B4-BE49-F238E27FC236}">
                <a16:creationId xmlns:a16="http://schemas.microsoft.com/office/drawing/2014/main" id="{4588BDC7-669F-44C7-9F5F-6F8C9676382A}"/>
              </a:ext>
            </a:extLst>
          </p:cNvPr>
          <p:cNvPicPr>
            <a:picLocks noChangeAspect="1"/>
          </p:cNvPicPr>
          <p:nvPr/>
        </p:nvPicPr>
        <p:blipFill rotWithShape="1">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rcRect l="9502" r="13957" b="2"/>
          <a:stretch/>
        </p:blipFill>
        <p:spPr>
          <a:xfrm>
            <a:off x="677334" y="2159331"/>
            <a:ext cx="2140511" cy="2642704"/>
          </a:xfrm>
          <a:prstGeom prst="rect">
            <a:avLst/>
          </a:prstGeom>
        </p:spPr>
      </p:pic>
    </p:spTree>
    <p:extLst>
      <p:ext uri="{BB962C8B-B14F-4D97-AF65-F5344CB8AC3E}">
        <p14:creationId xmlns:p14="http://schemas.microsoft.com/office/powerpoint/2010/main" val="337786552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22" name="Group 9">
            <a:extLst>
              <a:ext uri="{FF2B5EF4-FFF2-40B4-BE49-F238E27FC236}">
                <a16:creationId xmlns:a16="http://schemas.microsoft.com/office/drawing/2014/main" id="{B4DE830A-B531-4A3B-96F6-0ECE88B0855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cxnSp>
          <p:nvCxnSpPr>
            <p:cNvPr id="11" name="Straight Connector 10">
              <a:extLst>
                <a:ext uri="{FF2B5EF4-FFF2-40B4-BE49-F238E27FC236}">
                  <a16:creationId xmlns:a16="http://schemas.microsoft.com/office/drawing/2014/main" id="{2813DF2C-461A-4A8F-9679-A172790D1F3A}"/>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12" name="Straight Connector 11">
              <a:extLst>
                <a:ext uri="{FF2B5EF4-FFF2-40B4-BE49-F238E27FC236}">
                  <a16:creationId xmlns:a16="http://schemas.microsoft.com/office/drawing/2014/main" id="{54CD3A85-C039-4249-86E4-1EB9318B5495}"/>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13" name="Rectangle 23">
              <a:extLst>
                <a:ext uri="{FF2B5EF4-FFF2-40B4-BE49-F238E27FC236}">
                  <a16:creationId xmlns:a16="http://schemas.microsoft.com/office/drawing/2014/main" id="{887EA6D2-2883-42C2-993D-094CA6D65DA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4" name="Rectangle 25">
              <a:extLst>
                <a:ext uri="{FF2B5EF4-FFF2-40B4-BE49-F238E27FC236}">
                  <a16:creationId xmlns:a16="http://schemas.microsoft.com/office/drawing/2014/main" id="{3B895046-636F-4D1B-ACA4-29AA0CB3329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5" name="Isosceles Triangle 14">
              <a:extLst>
                <a:ext uri="{FF2B5EF4-FFF2-40B4-BE49-F238E27FC236}">
                  <a16:creationId xmlns:a16="http://schemas.microsoft.com/office/drawing/2014/main" id="{C6B0CDE3-E054-4EDD-A43B-F96843D8BF5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6" name="Rectangle 27">
              <a:extLst>
                <a:ext uri="{FF2B5EF4-FFF2-40B4-BE49-F238E27FC236}">
                  <a16:creationId xmlns:a16="http://schemas.microsoft.com/office/drawing/2014/main" id="{3B66B1A2-F145-4C9B-85CC-4BF30D58CBC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7" name="Rectangle 28">
              <a:extLst>
                <a:ext uri="{FF2B5EF4-FFF2-40B4-BE49-F238E27FC236}">
                  <a16:creationId xmlns:a16="http://schemas.microsoft.com/office/drawing/2014/main" id="{5D4FC972-94B3-4035-8D31-E668C132B41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8" name="Rectangle 29">
              <a:extLst>
                <a:ext uri="{FF2B5EF4-FFF2-40B4-BE49-F238E27FC236}">
                  <a16:creationId xmlns:a16="http://schemas.microsoft.com/office/drawing/2014/main" id="{374B9941-AFBE-4A77-A50E-B6EA04A746A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9" name="Isosceles Triangle 18">
              <a:extLst>
                <a:ext uri="{FF2B5EF4-FFF2-40B4-BE49-F238E27FC236}">
                  <a16:creationId xmlns:a16="http://schemas.microsoft.com/office/drawing/2014/main" id="{27A982C5-2C38-4CE9-BC18-94697AD657F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0" name="Isosceles Triangle 19">
              <a:extLst>
                <a:ext uri="{FF2B5EF4-FFF2-40B4-BE49-F238E27FC236}">
                  <a16:creationId xmlns:a16="http://schemas.microsoft.com/office/drawing/2014/main" id="{0060D8D1-7BB1-498F-AFBB-ADAC130A9E9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grpSp>
      <p:sp>
        <p:nvSpPr>
          <p:cNvPr id="2" name="Title 1">
            <a:extLst>
              <a:ext uri="{FF2B5EF4-FFF2-40B4-BE49-F238E27FC236}">
                <a16:creationId xmlns:a16="http://schemas.microsoft.com/office/drawing/2014/main" id="{B145FB06-9D34-49B8-962D-F1CABA5CA748}"/>
              </a:ext>
            </a:extLst>
          </p:cNvPr>
          <p:cNvSpPr>
            <a:spLocks noGrp="1"/>
          </p:cNvSpPr>
          <p:nvPr>
            <p:ph type="title"/>
          </p:nvPr>
        </p:nvSpPr>
        <p:spPr>
          <a:xfrm>
            <a:off x="985969" y="4553712"/>
            <a:ext cx="8288032" cy="1096316"/>
          </a:xfrm>
        </p:spPr>
        <p:txBody>
          <a:bodyPr vert="horz" lIns="91440" tIns="45720" rIns="91440" bIns="45720" rtlCol="0" anchor="b">
            <a:normAutofit/>
          </a:bodyPr>
          <a:lstStyle/>
          <a:p>
            <a:pPr algn="ctr">
              <a:lnSpc>
                <a:spcPct val="90000"/>
              </a:lnSpc>
            </a:pPr>
            <a:r>
              <a:rPr lang="en-US" b="1" kern="1200" dirty="0">
                <a:solidFill>
                  <a:schemeClr val="accent1"/>
                </a:solidFill>
                <a:latin typeface="Arial" panose="020B0604020202020204" pitchFamily="34" charset="0"/>
                <a:cs typeface="Arial" panose="020B0604020202020204" pitchFamily="34" charset="0"/>
              </a:rPr>
              <a:t>Corrective and Preventive Action</a:t>
            </a:r>
            <a:br>
              <a:rPr lang="en-US" b="1" kern="1200" dirty="0">
                <a:solidFill>
                  <a:schemeClr val="accent1"/>
                </a:solidFill>
                <a:latin typeface="Arial" panose="020B0604020202020204" pitchFamily="34" charset="0"/>
                <a:cs typeface="Arial" panose="020B0604020202020204" pitchFamily="34" charset="0"/>
              </a:rPr>
            </a:br>
            <a:r>
              <a:rPr lang="en-US" b="1" kern="1200" dirty="0">
                <a:solidFill>
                  <a:schemeClr val="accent1"/>
                </a:solidFill>
                <a:latin typeface="Arial" panose="020B0604020202020204" pitchFamily="34" charset="0"/>
                <a:cs typeface="Arial" panose="020B0604020202020204" pitchFamily="34" charset="0"/>
              </a:rPr>
              <a:t>CAPA</a:t>
            </a:r>
          </a:p>
        </p:txBody>
      </p:sp>
      <p:pic>
        <p:nvPicPr>
          <p:cNvPr id="4" name="Picture 3" descr="A picture containing text, pool ball, vector graphics&#10;&#10;Description automatically generated">
            <a:extLst>
              <a:ext uri="{FF2B5EF4-FFF2-40B4-BE49-F238E27FC236}">
                <a16:creationId xmlns:a16="http://schemas.microsoft.com/office/drawing/2014/main" id="{54EC68A0-3CB0-451E-B738-0D5AB6A54F29}"/>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1953109" y="934222"/>
            <a:ext cx="5602941" cy="3810000"/>
          </a:xfrm>
          <a:prstGeom prst="rect">
            <a:avLst/>
          </a:prstGeom>
        </p:spPr>
      </p:pic>
    </p:spTree>
    <p:extLst>
      <p:ext uri="{BB962C8B-B14F-4D97-AF65-F5344CB8AC3E}">
        <p14:creationId xmlns:p14="http://schemas.microsoft.com/office/powerpoint/2010/main" val="290764430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5AA140-382D-4B03-B58D-D39539994355}"/>
              </a:ext>
            </a:extLst>
          </p:cNvPr>
          <p:cNvSpPr>
            <a:spLocks noGrp="1"/>
          </p:cNvSpPr>
          <p:nvPr>
            <p:ph type="title"/>
          </p:nvPr>
        </p:nvSpPr>
        <p:spPr>
          <a:xfrm>
            <a:off x="612134" y="515007"/>
            <a:ext cx="3928335" cy="609600"/>
          </a:xfrm>
        </p:spPr>
        <p:txBody>
          <a:bodyPr>
            <a:noAutofit/>
          </a:bodyPr>
          <a:lstStyle/>
          <a:p>
            <a:pPr algn="ctr"/>
            <a:r>
              <a:rPr lang="en-US" b="1" dirty="0">
                <a:latin typeface="Arial" panose="020B0604020202020204" pitchFamily="34" charset="0"/>
                <a:cs typeface="Arial" panose="020B0604020202020204" pitchFamily="34" charset="0"/>
              </a:rPr>
              <a:t>What is a CAPA?</a:t>
            </a:r>
            <a:br>
              <a:rPr lang="en-US" b="1" dirty="0">
                <a:latin typeface="Arial" panose="020B0604020202020204" pitchFamily="34" charset="0"/>
                <a:cs typeface="Arial" panose="020B0604020202020204" pitchFamily="34" charset="0"/>
              </a:rPr>
            </a:br>
            <a:endParaRPr lang="en-US" b="1" dirty="0">
              <a:latin typeface="Arial" panose="020B0604020202020204" pitchFamily="34" charset="0"/>
              <a:cs typeface="Arial" panose="020B0604020202020204" pitchFamily="34" charset="0"/>
            </a:endParaRPr>
          </a:p>
        </p:txBody>
      </p:sp>
      <p:sp>
        <p:nvSpPr>
          <p:cNvPr id="3" name="Content Placeholder 2">
            <a:extLst>
              <a:ext uri="{FF2B5EF4-FFF2-40B4-BE49-F238E27FC236}">
                <a16:creationId xmlns:a16="http://schemas.microsoft.com/office/drawing/2014/main" id="{77C57491-DBA6-481F-82AB-4105AF818913}"/>
              </a:ext>
            </a:extLst>
          </p:cNvPr>
          <p:cNvSpPr>
            <a:spLocks noGrp="1"/>
          </p:cNvSpPr>
          <p:nvPr>
            <p:ph sz="half" idx="2"/>
          </p:nvPr>
        </p:nvSpPr>
        <p:spPr>
          <a:xfrm>
            <a:off x="612134" y="2124995"/>
            <a:ext cx="4185623" cy="3304117"/>
          </a:xfrm>
          <a:solidFill>
            <a:schemeClr val="accent2"/>
          </a:solidFill>
        </p:spPr>
        <p:txBody>
          <a:bodyPr>
            <a:noAutofit/>
          </a:bodyPr>
          <a:lstStyle/>
          <a:p>
            <a:pPr marL="0" indent="0">
              <a:lnSpc>
                <a:spcPct val="90000"/>
              </a:lnSpc>
              <a:buNone/>
            </a:pPr>
            <a:endParaRPr lang="en-US" b="1" dirty="0">
              <a:solidFill>
                <a:schemeClr val="tx1">
                  <a:lumMod val="75000"/>
                  <a:lumOff val="25000"/>
                </a:schemeClr>
              </a:solidFill>
              <a:latin typeface="Arial" panose="020B0604020202020204" pitchFamily="34" charset="0"/>
              <a:cs typeface="Arial" panose="020B0604020202020204" pitchFamily="34" charset="0"/>
            </a:endParaRPr>
          </a:p>
          <a:p>
            <a:pPr marL="0" indent="0">
              <a:lnSpc>
                <a:spcPct val="90000"/>
              </a:lnSpc>
              <a:buNone/>
            </a:pPr>
            <a:r>
              <a:rPr lang="en-US" b="1" dirty="0">
                <a:solidFill>
                  <a:schemeClr val="bg1"/>
                </a:solidFill>
                <a:latin typeface="Arial" panose="020B0604020202020204" pitchFamily="34" charset="0"/>
                <a:cs typeface="Arial" panose="020B0604020202020204" pitchFamily="34" charset="0"/>
              </a:rPr>
              <a:t>Corrective and Preventive Action   </a:t>
            </a:r>
          </a:p>
          <a:p>
            <a:pPr marL="0" indent="0">
              <a:lnSpc>
                <a:spcPct val="90000"/>
              </a:lnSpc>
              <a:buNone/>
            </a:pPr>
            <a:endParaRPr lang="en-US" b="1" dirty="0">
              <a:solidFill>
                <a:schemeClr val="tx1">
                  <a:lumMod val="75000"/>
                  <a:lumOff val="25000"/>
                </a:schemeClr>
              </a:solidFill>
              <a:latin typeface="Arial" panose="020B0604020202020204" pitchFamily="34" charset="0"/>
              <a:cs typeface="Arial" panose="020B0604020202020204" pitchFamily="34" charset="0"/>
            </a:endParaRPr>
          </a:p>
          <a:p>
            <a:pPr marL="0" indent="0">
              <a:lnSpc>
                <a:spcPct val="90000"/>
              </a:lnSpc>
              <a:buNone/>
            </a:pPr>
            <a:endParaRPr lang="en-US" b="1" dirty="0">
              <a:solidFill>
                <a:schemeClr val="tx1">
                  <a:lumMod val="75000"/>
                  <a:lumOff val="25000"/>
                </a:schemeClr>
              </a:solidFill>
              <a:latin typeface="Arial" panose="020B0604020202020204" pitchFamily="34" charset="0"/>
              <a:cs typeface="Arial" panose="020B0604020202020204" pitchFamily="34" charset="0"/>
            </a:endParaRPr>
          </a:p>
          <a:p>
            <a:pPr marL="0" indent="0">
              <a:lnSpc>
                <a:spcPct val="90000"/>
              </a:lnSpc>
              <a:buNone/>
            </a:pPr>
            <a:endParaRPr lang="en-US" b="1" dirty="0">
              <a:solidFill>
                <a:schemeClr val="tx1">
                  <a:lumMod val="75000"/>
                  <a:lumOff val="25000"/>
                </a:schemeClr>
              </a:solidFill>
              <a:latin typeface="Arial" panose="020B0604020202020204" pitchFamily="34" charset="0"/>
              <a:cs typeface="Arial" panose="020B0604020202020204" pitchFamily="34" charset="0"/>
            </a:endParaRPr>
          </a:p>
          <a:p>
            <a:pPr marL="0" indent="0">
              <a:lnSpc>
                <a:spcPct val="90000"/>
              </a:lnSpc>
              <a:buNone/>
            </a:pPr>
            <a:endParaRPr lang="en-US" b="1" dirty="0">
              <a:solidFill>
                <a:schemeClr val="tx1">
                  <a:lumMod val="75000"/>
                  <a:lumOff val="25000"/>
                </a:schemeClr>
              </a:solidFill>
              <a:latin typeface="Arial" panose="020B0604020202020204" pitchFamily="34" charset="0"/>
              <a:cs typeface="Arial" panose="020B0604020202020204" pitchFamily="34" charset="0"/>
            </a:endParaRPr>
          </a:p>
        </p:txBody>
      </p:sp>
      <p:sp>
        <p:nvSpPr>
          <p:cNvPr id="7" name="Content Placeholder 6">
            <a:extLst>
              <a:ext uri="{FF2B5EF4-FFF2-40B4-BE49-F238E27FC236}">
                <a16:creationId xmlns:a16="http://schemas.microsoft.com/office/drawing/2014/main" id="{F8F832C9-82F6-4215-9F02-7F4D40E2BD7D}"/>
              </a:ext>
            </a:extLst>
          </p:cNvPr>
          <p:cNvSpPr>
            <a:spLocks noGrp="1"/>
          </p:cNvSpPr>
          <p:nvPr>
            <p:ph sz="quarter" idx="4"/>
          </p:nvPr>
        </p:nvSpPr>
        <p:spPr>
          <a:xfrm>
            <a:off x="5088384" y="2124995"/>
            <a:ext cx="4185617" cy="3304117"/>
          </a:xfrm>
          <a:solidFill>
            <a:schemeClr val="accent3"/>
          </a:solidFill>
        </p:spPr>
        <p:txBody>
          <a:bodyPr>
            <a:normAutofit/>
          </a:bodyPr>
          <a:lstStyle/>
          <a:p>
            <a:pPr marL="0" indent="0">
              <a:buNone/>
            </a:pPr>
            <a:endParaRPr lang="en-US" b="1" dirty="0">
              <a:solidFill>
                <a:schemeClr val="tx1">
                  <a:lumMod val="75000"/>
                  <a:lumOff val="25000"/>
                </a:schemeClr>
              </a:solidFill>
              <a:latin typeface="Arial" panose="020B0604020202020204" pitchFamily="34" charset="0"/>
              <a:cs typeface="Arial" panose="020B0604020202020204" pitchFamily="34" charset="0"/>
            </a:endParaRPr>
          </a:p>
          <a:p>
            <a:pPr marL="0" indent="0">
              <a:buNone/>
            </a:pPr>
            <a:r>
              <a:rPr lang="en-US" b="1" dirty="0">
                <a:solidFill>
                  <a:schemeClr val="bg1"/>
                </a:solidFill>
                <a:latin typeface="Arial" panose="020B0604020202020204" pitchFamily="34" charset="0"/>
                <a:cs typeface="Arial" panose="020B0604020202020204" pitchFamily="34" charset="0"/>
              </a:rPr>
              <a:t>CAPA is </a:t>
            </a:r>
          </a:p>
          <a:p>
            <a:pPr marL="0" indent="0">
              <a:buNone/>
            </a:pPr>
            <a:r>
              <a:rPr lang="en-US" b="1" dirty="0">
                <a:solidFill>
                  <a:schemeClr val="bg1"/>
                </a:solidFill>
                <a:latin typeface="Arial" panose="020B0604020202020204" pitchFamily="34" charset="0"/>
                <a:cs typeface="Arial" panose="020B0604020202020204" pitchFamily="34" charset="0"/>
              </a:rPr>
              <a:t>a system/process for resolving quality issues and prevention of repeat occurrences</a:t>
            </a:r>
          </a:p>
          <a:p>
            <a:endParaRPr lang="en-US"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16524355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8" name="Rectangle 17">
            <a:extLst>
              <a:ext uri="{FF2B5EF4-FFF2-40B4-BE49-F238E27FC236}">
                <a16:creationId xmlns:a16="http://schemas.microsoft.com/office/drawing/2014/main" id="{655AE6B0-AC9E-4167-806F-E9DB135FC46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A92995D-F7AC-4F10-A219-D8AD078A3809}"/>
              </a:ext>
            </a:extLst>
          </p:cNvPr>
          <p:cNvSpPr>
            <a:spLocks noGrp="1"/>
          </p:cNvSpPr>
          <p:nvPr>
            <p:ph type="title"/>
          </p:nvPr>
        </p:nvSpPr>
        <p:spPr>
          <a:xfrm>
            <a:off x="652482" y="1382486"/>
            <a:ext cx="2679116" cy="4093028"/>
          </a:xfrm>
        </p:spPr>
        <p:txBody>
          <a:bodyPr anchor="ctr">
            <a:normAutofit/>
          </a:bodyPr>
          <a:lstStyle/>
          <a:p>
            <a:r>
              <a:rPr lang="en-US" b="1" dirty="0">
                <a:latin typeface="Arial" panose="020B0604020202020204" pitchFamily="34" charset="0"/>
                <a:cs typeface="Arial" panose="020B0604020202020204" pitchFamily="34" charset="0"/>
              </a:rPr>
              <a:t>Corrective Action According to the FDA</a:t>
            </a:r>
          </a:p>
        </p:txBody>
      </p:sp>
      <p:grpSp>
        <p:nvGrpSpPr>
          <p:cNvPr id="20" name="Group 19">
            <a:extLst>
              <a:ext uri="{FF2B5EF4-FFF2-40B4-BE49-F238E27FC236}">
                <a16:creationId xmlns:a16="http://schemas.microsoft.com/office/drawing/2014/main" id="{3523416A-383B-4FDC-B4C9-D8EDDFE9C04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329267" y="-8467"/>
            <a:ext cx="4766733" cy="6866467"/>
            <a:chOff x="7425267" y="-8467"/>
            <a:chExt cx="4766733" cy="6866467"/>
          </a:xfrm>
        </p:grpSpPr>
        <p:cxnSp>
          <p:nvCxnSpPr>
            <p:cNvPr id="21" name="Straight Connector 20">
              <a:extLst>
                <a:ext uri="{FF2B5EF4-FFF2-40B4-BE49-F238E27FC236}">
                  <a16:creationId xmlns:a16="http://schemas.microsoft.com/office/drawing/2014/main" id="{CB0D29D5-3F7C-4197-821B-6D60A66CC04B}"/>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rgbClr val="BFBFBF">
                  <a:alpha val="75000"/>
                </a:srgbClr>
              </a:solidFill>
            </a:ln>
          </p:spPr>
          <p:style>
            <a:lnRef idx="2">
              <a:schemeClr val="accent1"/>
            </a:lnRef>
            <a:fillRef idx="0">
              <a:schemeClr val="accent1"/>
            </a:fillRef>
            <a:effectRef idx="1">
              <a:schemeClr val="accent1"/>
            </a:effectRef>
            <a:fontRef idx="minor">
              <a:schemeClr val="tx1"/>
            </a:fontRef>
          </p:style>
        </p:cxnSp>
        <p:cxnSp>
          <p:nvCxnSpPr>
            <p:cNvPr id="22" name="Straight Connector 21">
              <a:extLst>
                <a:ext uri="{FF2B5EF4-FFF2-40B4-BE49-F238E27FC236}">
                  <a16:creationId xmlns:a16="http://schemas.microsoft.com/office/drawing/2014/main" id="{347FB49A-3541-428A-AADE-682A3C50563D}"/>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rgbClr val="BFBFBF">
                  <a:alpha val="80000"/>
                </a:srgbClr>
              </a:solidFill>
            </a:ln>
          </p:spPr>
          <p:style>
            <a:lnRef idx="2">
              <a:schemeClr val="accent1"/>
            </a:lnRef>
            <a:fillRef idx="0">
              <a:schemeClr val="accent1"/>
            </a:fillRef>
            <a:effectRef idx="1">
              <a:schemeClr val="accent1"/>
            </a:effectRef>
            <a:fontRef idx="minor">
              <a:schemeClr val="tx1"/>
            </a:fontRef>
          </p:style>
        </p:cxnSp>
        <p:sp>
          <p:nvSpPr>
            <p:cNvPr id="23" name="Rectangle 23">
              <a:extLst>
                <a:ext uri="{FF2B5EF4-FFF2-40B4-BE49-F238E27FC236}">
                  <a16:creationId xmlns:a16="http://schemas.microsoft.com/office/drawing/2014/main" id="{D96F53DC-08F1-42C6-B558-B83D54B2766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4" name="Rectangle 25">
              <a:extLst>
                <a:ext uri="{FF2B5EF4-FFF2-40B4-BE49-F238E27FC236}">
                  <a16:creationId xmlns:a16="http://schemas.microsoft.com/office/drawing/2014/main" id="{AFE48CAF-A51C-463F-A570-ED99439A5CA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5" name="Isosceles Triangle 24">
              <a:extLst>
                <a:ext uri="{FF2B5EF4-FFF2-40B4-BE49-F238E27FC236}">
                  <a16:creationId xmlns:a16="http://schemas.microsoft.com/office/drawing/2014/main" id="{01F0C48B-50FF-4351-8207-16D09604831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6" name="Rectangle 27">
              <a:extLst>
                <a:ext uri="{FF2B5EF4-FFF2-40B4-BE49-F238E27FC236}">
                  <a16:creationId xmlns:a16="http://schemas.microsoft.com/office/drawing/2014/main" id="{300384B6-5ED6-4F91-A548-B706D837513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7" name="Rectangle 28">
              <a:extLst>
                <a:ext uri="{FF2B5EF4-FFF2-40B4-BE49-F238E27FC236}">
                  <a16:creationId xmlns:a16="http://schemas.microsoft.com/office/drawing/2014/main" id="{337AFFAE-C182-463C-9459-8AB3C69D9A2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8" name="Rectangle 29">
              <a:extLst>
                <a:ext uri="{FF2B5EF4-FFF2-40B4-BE49-F238E27FC236}">
                  <a16:creationId xmlns:a16="http://schemas.microsoft.com/office/drawing/2014/main" id="{510ACF17-C3F0-42BF-BDEB-D079277121E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9" name="Isosceles Triangle 28">
              <a:extLst>
                <a:ext uri="{FF2B5EF4-FFF2-40B4-BE49-F238E27FC236}">
                  <a16:creationId xmlns:a16="http://schemas.microsoft.com/office/drawing/2014/main" id="{E804EFD0-B84E-476F-9FC6-6C4A42EA005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grpSp>
      <p:sp>
        <p:nvSpPr>
          <p:cNvPr id="31" name="Rectangle 30">
            <a:extLst>
              <a:ext uri="{FF2B5EF4-FFF2-40B4-BE49-F238E27FC236}">
                <a16:creationId xmlns:a16="http://schemas.microsoft.com/office/drawing/2014/main" id="{87BD1F4E-A66D-4C06-86DA-8D56CA7A3B4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977719" y="0"/>
            <a:ext cx="6214281"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5" name="Content Placeholder 2">
            <a:extLst>
              <a:ext uri="{FF2B5EF4-FFF2-40B4-BE49-F238E27FC236}">
                <a16:creationId xmlns:a16="http://schemas.microsoft.com/office/drawing/2014/main" id="{1FB486C3-A5CB-4A51-BE1C-023A3AEE502B}"/>
              </a:ext>
            </a:extLst>
          </p:cNvPr>
          <p:cNvGraphicFramePr>
            <a:graphicFrameLocks noGrp="1"/>
          </p:cNvGraphicFramePr>
          <p:nvPr>
            <p:ph idx="1"/>
            <p:extLst>
              <p:ext uri="{D42A27DB-BD31-4B8C-83A1-F6EECF244321}">
                <p14:modId xmlns:p14="http://schemas.microsoft.com/office/powerpoint/2010/main" val="2612039792"/>
              </p:ext>
            </p:extLst>
          </p:nvPr>
        </p:nvGraphicFramePr>
        <p:xfrm>
          <a:off x="4916553" y="944563"/>
          <a:ext cx="6628804" cy="497958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54593172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655AE6B0-AC9E-4167-806F-E9DB135FC46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365265E-C24D-423B-8676-4498FB445C85}"/>
              </a:ext>
            </a:extLst>
          </p:cNvPr>
          <p:cNvSpPr>
            <a:spLocks noGrp="1"/>
          </p:cNvSpPr>
          <p:nvPr>
            <p:ph type="title"/>
          </p:nvPr>
        </p:nvSpPr>
        <p:spPr>
          <a:xfrm>
            <a:off x="652481" y="1382486"/>
            <a:ext cx="2582845" cy="4093028"/>
          </a:xfrm>
        </p:spPr>
        <p:txBody>
          <a:bodyPr anchor="ctr">
            <a:normAutofit/>
          </a:bodyPr>
          <a:lstStyle/>
          <a:p>
            <a:r>
              <a:rPr lang="en-US" b="1" dirty="0">
                <a:latin typeface="Arial" panose="020B0604020202020204" pitchFamily="34" charset="0"/>
                <a:cs typeface="Arial" panose="020B0604020202020204" pitchFamily="34" charset="0"/>
              </a:rPr>
              <a:t>CAPA Process</a:t>
            </a:r>
          </a:p>
        </p:txBody>
      </p:sp>
      <p:grpSp>
        <p:nvGrpSpPr>
          <p:cNvPr id="11" name="Group 10">
            <a:extLst>
              <a:ext uri="{FF2B5EF4-FFF2-40B4-BE49-F238E27FC236}">
                <a16:creationId xmlns:a16="http://schemas.microsoft.com/office/drawing/2014/main" id="{3523416A-383B-4FDC-B4C9-D8EDDFE9C04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329267" y="-8467"/>
            <a:ext cx="4766733" cy="6866467"/>
            <a:chOff x="7425267" y="-8467"/>
            <a:chExt cx="4766733" cy="6866467"/>
          </a:xfrm>
        </p:grpSpPr>
        <p:cxnSp>
          <p:nvCxnSpPr>
            <p:cNvPr id="12" name="Straight Connector 11">
              <a:extLst>
                <a:ext uri="{FF2B5EF4-FFF2-40B4-BE49-F238E27FC236}">
                  <a16:creationId xmlns:a16="http://schemas.microsoft.com/office/drawing/2014/main" id="{CB0D29D5-3F7C-4197-821B-6D60A66CC04B}"/>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rgbClr val="BFBFBF">
                  <a:alpha val="75000"/>
                </a:srgbClr>
              </a:solidFill>
            </a:ln>
          </p:spPr>
          <p:style>
            <a:lnRef idx="2">
              <a:schemeClr val="accent1"/>
            </a:lnRef>
            <a:fillRef idx="0">
              <a:schemeClr val="accent1"/>
            </a:fillRef>
            <a:effectRef idx="1">
              <a:schemeClr val="accent1"/>
            </a:effectRef>
            <a:fontRef idx="minor">
              <a:schemeClr val="tx1"/>
            </a:fontRef>
          </p:style>
        </p:cxnSp>
        <p:cxnSp>
          <p:nvCxnSpPr>
            <p:cNvPr id="13" name="Straight Connector 12">
              <a:extLst>
                <a:ext uri="{FF2B5EF4-FFF2-40B4-BE49-F238E27FC236}">
                  <a16:creationId xmlns:a16="http://schemas.microsoft.com/office/drawing/2014/main" id="{347FB49A-3541-428A-AADE-682A3C50563D}"/>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rgbClr val="BFBFBF">
                  <a:alpha val="80000"/>
                </a:srgbClr>
              </a:solidFill>
            </a:ln>
          </p:spPr>
          <p:style>
            <a:lnRef idx="2">
              <a:schemeClr val="accent1"/>
            </a:lnRef>
            <a:fillRef idx="0">
              <a:schemeClr val="accent1"/>
            </a:fillRef>
            <a:effectRef idx="1">
              <a:schemeClr val="accent1"/>
            </a:effectRef>
            <a:fontRef idx="minor">
              <a:schemeClr val="tx1"/>
            </a:fontRef>
          </p:style>
        </p:cxnSp>
        <p:sp>
          <p:nvSpPr>
            <p:cNvPr id="14" name="Rectangle 23">
              <a:extLst>
                <a:ext uri="{FF2B5EF4-FFF2-40B4-BE49-F238E27FC236}">
                  <a16:creationId xmlns:a16="http://schemas.microsoft.com/office/drawing/2014/main" id="{D96F53DC-08F1-42C6-B558-B83D54B2766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5" name="Rectangle 25">
              <a:extLst>
                <a:ext uri="{FF2B5EF4-FFF2-40B4-BE49-F238E27FC236}">
                  <a16:creationId xmlns:a16="http://schemas.microsoft.com/office/drawing/2014/main" id="{AFE48CAF-A51C-463F-A570-ED99439A5CA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6" name="Isosceles Triangle 15">
              <a:extLst>
                <a:ext uri="{FF2B5EF4-FFF2-40B4-BE49-F238E27FC236}">
                  <a16:creationId xmlns:a16="http://schemas.microsoft.com/office/drawing/2014/main" id="{01F0C48B-50FF-4351-8207-16D09604831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7" name="Rectangle 27">
              <a:extLst>
                <a:ext uri="{FF2B5EF4-FFF2-40B4-BE49-F238E27FC236}">
                  <a16:creationId xmlns:a16="http://schemas.microsoft.com/office/drawing/2014/main" id="{300384B6-5ED6-4F91-A548-B706D837513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8" name="Rectangle 28">
              <a:extLst>
                <a:ext uri="{FF2B5EF4-FFF2-40B4-BE49-F238E27FC236}">
                  <a16:creationId xmlns:a16="http://schemas.microsoft.com/office/drawing/2014/main" id="{337AFFAE-C182-463C-9459-8AB3C69D9A2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9" name="Rectangle 29">
              <a:extLst>
                <a:ext uri="{FF2B5EF4-FFF2-40B4-BE49-F238E27FC236}">
                  <a16:creationId xmlns:a16="http://schemas.microsoft.com/office/drawing/2014/main" id="{510ACF17-C3F0-42BF-BDEB-D079277121E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0" name="Isosceles Triangle 19">
              <a:extLst>
                <a:ext uri="{FF2B5EF4-FFF2-40B4-BE49-F238E27FC236}">
                  <a16:creationId xmlns:a16="http://schemas.microsoft.com/office/drawing/2014/main" id="{E804EFD0-B84E-476F-9FC6-6C4A42EA005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grpSp>
      <p:sp>
        <p:nvSpPr>
          <p:cNvPr id="22" name="Rectangle 21">
            <a:extLst>
              <a:ext uri="{FF2B5EF4-FFF2-40B4-BE49-F238E27FC236}">
                <a16:creationId xmlns:a16="http://schemas.microsoft.com/office/drawing/2014/main" id="{87BD1F4E-A66D-4C06-86DA-8D56CA7A3B4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977719" y="0"/>
            <a:ext cx="6214281"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5" name="Content Placeholder 2">
            <a:extLst>
              <a:ext uri="{FF2B5EF4-FFF2-40B4-BE49-F238E27FC236}">
                <a16:creationId xmlns:a16="http://schemas.microsoft.com/office/drawing/2014/main" id="{69E3EF9C-C206-4C5C-A48E-046086A920DE}"/>
              </a:ext>
            </a:extLst>
          </p:cNvPr>
          <p:cNvGraphicFramePr>
            <a:graphicFrameLocks noGrp="1"/>
          </p:cNvGraphicFramePr>
          <p:nvPr>
            <p:ph idx="1"/>
            <p:extLst>
              <p:ext uri="{D42A27DB-BD31-4B8C-83A1-F6EECF244321}">
                <p14:modId xmlns:p14="http://schemas.microsoft.com/office/powerpoint/2010/main" val="2759052248"/>
              </p:ext>
            </p:extLst>
          </p:nvPr>
        </p:nvGraphicFramePr>
        <p:xfrm>
          <a:off x="4439727" y="934975"/>
          <a:ext cx="7418897" cy="497958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0575464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B37B57-2BEB-46CD-A01B-B127380F5950}"/>
              </a:ext>
            </a:extLst>
          </p:cNvPr>
          <p:cNvSpPr>
            <a:spLocks noGrp="1"/>
          </p:cNvSpPr>
          <p:nvPr>
            <p:ph type="title"/>
          </p:nvPr>
        </p:nvSpPr>
        <p:spPr>
          <a:xfrm>
            <a:off x="677862" y="371475"/>
            <a:ext cx="8596668" cy="742950"/>
          </a:xfrm>
        </p:spPr>
        <p:txBody>
          <a:bodyPr>
            <a:normAutofit/>
          </a:bodyPr>
          <a:lstStyle/>
          <a:p>
            <a:r>
              <a:rPr lang="en-US" b="1" dirty="0">
                <a:latin typeface="Arial" panose="020B0604020202020204" pitchFamily="34" charset="0"/>
                <a:cs typeface="Arial" panose="020B0604020202020204" pitchFamily="34" charset="0"/>
              </a:rPr>
              <a:t>CAPA Process</a:t>
            </a:r>
          </a:p>
        </p:txBody>
      </p:sp>
      <p:graphicFrame>
        <p:nvGraphicFramePr>
          <p:cNvPr id="5" name="Content Placeholder 2">
            <a:extLst>
              <a:ext uri="{FF2B5EF4-FFF2-40B4-BE49-F238E27FC236}">
                <a16:creationId xmlns:a16="http://schemas.microsoft.com/office/drawing/2014/main" id="{295147C9-3E5A-4CCF-94B1-B8E976150DE9}"/>
              </a:ext>
            </a:extLst>
          </p:cNvPr>
          <p:cNvGraphicFramePr>
            <a:graphicFrameLocks noGrp="1"/>
          </p:cNvGraphicFramePr>
          <p:nvPr>
            <p:ph idx="1"/>
            <p:extLst>
              <p:ext uri="{D42A27DB-BD31-4B8C-83A1-F6EECF244321}">
                <p14:modId xmlns:p14="http://schemas.microsoft.com/office/powerpoint/2010/main" val="3845109310"/>
              </p:ext>
            </p:extLst>
          </p:nvPr>
        </p:nvGraphicFramePr>
        <p:xfrm>
          <a:off x="677862" y="742950"/>
          <a:ext cx="11135766" cy="601027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91437880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8" name="Rectangle 17">
            <a:extLst>
              <a:ext uri="{FF2B5EF4-FFF2-40B4-BE49-F238E27FC236}">
                <a16:creationId xmlns:a16="http://schemas.microsoft.com/office/drawing/2014/main" id="{9F4444CE-BC8D-4D61-B303-4C05614E62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C5B082B-E880-4164-83CE-170A12043335}"/>
              </a:ext>
            </a:extLst>
          </p:cNvPr>
          <p:cNvSpPr>
            <a:spLocks noGrp="1"/>
          </p:cNvSpPr>
          <p:nvPr>
            <p:ph type="title"/>
          </p:nvPr>
        </p:nvSpPr>
        <p:spPr>
          <a:xfrm>
            <a:off x="1286933" y="609600"/>
            <a:ext cx="10197494" cy="1099457"/>
          </a:xfrm>
        </p:spPr>
        <p:txBody>
          <a:bodyPr>
            <a:normAutofit/>
          </a:bodyPr>
          <a:lstStyle/>
          <a:p>
            <a:r>
              <a:rPr lang="en-US" b="1" dirty="0">
                <a:latin typeface="Arial" panose="020B0604020202020204" pitchFamily="34" charset="0"/>
                <a:cs typeface="Arial" panose="020B0604020202020204" pitchFamily="34" charset="0"/>
              </a:rPr>
              <a:t>Root Cause Analysis (RCA)</a:t>
            </a:r>
          </a:p>
        </p:txBody>
      </p:sp>
      <p:sp>
        <p:nvSpPr>
          <p:cNvPr id="20" name="Isosceles Triangle 19">
            <a:extLst>
              <a:ext uri="{FF2B5EF4-FFF2-40B4-BE49-F238E27FC236}">
                <a16:creationId xmlns:a16="http://schemas.microsoft.com/office/drawing/2014/main" id="{73772B81-181F-48B7-8826-4D9686D15DF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2" name="Isosceles Triangle 21">
            <a:extLst>
              <a:ext uri="{FF2B5EF4-FFF2-40B4-BE49-F238E27FC236}">
                <a16:creationId xmlns:a16="http://schemas.microsoft.com/office/drawing/2014/main" id="{B2205F6E-03C6-4E92-877C-E2482F6599A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1743267"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graphicFrame>
        <p:nvGraphicFramePr>
          <p:cNvPr id="5" name="Content Placeholder 2">
            <a:extLst>
              <a:ext uri="{FF2B5EF4-FFF2-40B4-BE49-F238E27FC236}">
                <a16:creationId xmlns:a16="http://schemas.microsoft.com/office/drawing/2014/main" id="{F32F9BBF-1C2A-48EF-B911-77D1EB2B510E}"/>
              </a:ext>
            </a:extLst>
          </p:cNvPr>
          <p:cNvGraphicFramePr>
            <a:graphicFrameLocks noGrp="1"/>
          </p:cNvGraphicFramePr>
          <p:nvPr>
            <p:ph idx="1"/>
            <p:extLst>
              <p:ext uri="{D42A27DB-BD31-4B8C-83A1-F6EECF244321}">
                <p14:modId xmlns:p14="http://schemas.microsoft.com/office/powerpoint/2010/main" val="2356022645"/>
              </p:ext>
            </p:extLst>
          </p:nvPr>
        </p:nvGraphicFramePr>
        <p:xfrm>
          <a:off x="1286933" y="1948543"/>
          <a:ext cx="9618133" cy="409348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39282074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121415-6C28-4435-84E3-9A2BB1F5A735}"/>
              </a:ext>
            </a:extLst>
          </p:cNvPr>
          <p:cNvSpPr>
            <a:spLocks noGrp="1"/>
          </p:cNvSpPr>
          <p:nvPr>
            <p:ph type="title"/>
          </p:nvPr>
        </p:nvSpPr>
        <p:spPr>
          <a:xfrm>
            <a:off x="1066800" y="642594"/>
            <a:ext cx="10058400" cy="776303"/>
          </a:xfrm>
        </p:spPr>
        <p:txBody>
          <a:bodyPr>
            <a:normAutofit/>
          </a:bodyPr>
          <a:lstStyle/>
          <a:p>
            <a:r>
              <a:rPr lang="en-US" b="1" dirty="0">
                <a:latin typeface="Arial" panose="020B0604020202020204" pitchFamily="34" charset="0"/>
                <a:cs typeface="Arial" panose="020B0604020202020204" pitchFamily="34" charset="0"/>
              </a:rPr>
              <a:t>Root Cause Analysis</a:t>
            </a:r>
          </a:p>
        </p:txBody>
      </p:sp>
      <p:graphicFrame>
        <p:nvGraphicFramePr>
          <p:cNvPr id="16" name="Content Placeholder 2">
            <a:extLst>
              <a:ext uri="{FF2B5EF4-FFF2-40B4-BE49-F238E27FC236}">
                <a16:creationId xmlns:a16="http://schemas.microsoft.com/office/drawing/2014/main" id="{080F5AF8-8BBD-48B6-9330-77390BA81301}"/>
              </a:ext>
            </a:extLst>
          </p:cNvPr>
          <p:cNvGraphicFramePr>
            <a:graphicFrameLocks noGrp="1"/>
          </p:cNvGraphicFramePr>
          <p:nvPr>
            <p:ph idx="1"/>
            <p:extLst>
              <p:ext uri="{D42A27DB-BD31-4B8C-83A1-F6EECF244321}">
                <p14:modId xmlns:p14="http://schemas.microsoft.com/office/powerpoint/2010/main" val="3888215471"/>
              </p:ext>
            </p:extLst>
          </p:nvPr>
        </p:nvGraphicFramePr>
        <p:xfrm>
          <a:off x="478303" y="1851102"/>
          <a:ext cx="11254152" cy="454969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89059255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4" name="Rectangle 13">
            <a:extLst>
              <a:ext uri="{FF2B5EF4-FFF2-40B4-BE49-F238E27FC236}">
                <a16:creationId xmlns:a16="http://schemas.microsoft.com/office/drawing/2014/main" id="{655AE6B0-AC9E-4167-806F-E9DB135FC46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24D8951-44C1-4606-8535-76D64CF66FF5}"/>
              </a:ext>
            </a:extLst>
          </p:cNvPr>
          <p:cNvSpPr>
            <a:spLocks noGrp="1"/>
          </p:cNvSpPr>
          <p:nvPr>
            <p:ph type="title"/>
          </p:nvPr>
        </p:nvSpPr>
        <p:spPr>
          <a:xfrm>
            <a:off x="652481" y="1382486"/>
            <a:ext cx="2619357" cy="4093028"/>
          </a:xfrm>
        </p:spPr>
        <p:txBody>
          <a:bodyPr anchor="ctr">
            <a:normAutofit/>
          </a:bodyPr>
          <a:lstStyle/>
          <a:p>
            <a:r>
              <a:rPr lang="en-US" b="1" dirty="0">
                <a:latin typeface="Arial" panose="020B0604020202020204" pitchFamily="34" charset="0"/>
                <a:cs typeface="Arial" panose="020B0604020202020204" pitchFamily="34" charset="0"/>
              </a:rPr>
              <a:t>From Emory University</a:t>
            </a:r>
          </a:p>
        </p:txBody>
      </p:sp>
      <p:grpSp>
        <p:nvGrpSpPr>
          <p:cNvPr id="16" name="Group 15">
            <a:extLst>
              <a:ext uri="{FF2B5EF4-FFF2-40B4-BE49-F238E27FC236}">
                <a16:creationId xmlns:a16="http://schemas.microsoft.com/office/drawing/2014/main" id="{3523416A-383B-4FDC-B4C9-D8EDDFE9C04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329267" y="-8467"/>
            <a:ext cx="4766733" cy="6866467"/>
            <a:chOff x="7425267" y="-8467"/>
            <a:chExt cx="4766733" cy="6866467"/>
          </a:xfrm>
        </p:grpSpPr>
        <p:cxnSp>
          <p:nvCxnSpPr>
            <p:cNvPr id="17" name="Straight Connector 16">
              <a:extLst>
                <a:ext uri="{FF2B5EF4-FFF2-40B4-BE49-F238E27FC236}">
                  <a16:creationId xmlns:a16="http://schemas.microsoft.com/office/drawing/2014/main" id="{CB0D29D5-3F7C-4197-821B-6D60A66CC04B}"/>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rgbClr val="BFBFBF">
                  <a:alpha val="75000"/>
                </a:srgb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a:extLst>
                <a:ext uri="{FF2B5EF4-FFF2-40B4-BE49-F238E27FC236}">
                  <a16:creationId xmlns:a16="http://schemas.microsoft.com/office/drawing/2014/main" id="{347FB49A-3541-428A-AADE-682A3C50563D}"/>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rgbClr val="BFBFBF">
                  <a:alpha val="80000"/>
                </a:srgbClr>
              </a:solidFill>
            </a:ln>
          </p:spPr>
          <p:style>
            <a:lnRef idx="2">
              <a:schemeClr val="accent1"/>
            </a:lnRef>
            <a:fillRef idx="0">
              <a:schemeClr val="accent1"/>
            </a:fillRef>
            <a:effectRef idx="1">
              <a:schemeClr val="accent1"/>
            </a:effectRef>
            <a:fontRef idx="minor">
              <a:schemeClr val="tx1"/>
            </a:fontRef>
          </p:style>
        </p:cxnSp>
        <p:sp>
          <p:nvSpPr>
            <p:cNvPr id="19" name="Rectangle 23">
              <a:extLst>
                <a:ext uri="{FF2B5EF4-FFF2-40B4-BE49-F238E27FC236}">
                  <a16:creationId xmlns:a16="http://schemas.microsoft.com/office/drawing/2014/main" id="{D96F53DC-08F1-42C6-B558-B83D54B2766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0" name="Rectangle 25">
              <a:extLst>
                <a:ext uri="{FF2B5EF4-FFF2-40B4-BE49-F238E27FC236}">
                  <a16:creationId xmlns:a16="http://schemas.microsoft.com/office/drawing/2014/main" id="{AFE48CAF-A51C-463F-A570-ED99439A5CA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1" name="Isosceles Triangle 20">
              <a:extLst>
                <a:ext uri="{FF2B5EF4-FFF2-40B4-BE49-F238E27FC236}">
                  <a16:creationId xmlns:a16="http://schemas.microsoft.com/office/drawing/2014/main" id="{01F0C48B-50FF-4351-8207-16D09604831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2" name="Rectangle 27">
              <a:extLst>
                <a:ext uri="{FF2B5EF4-FFF2-40B4-BE49-F238E27FC236}">
                  <a16:creationId xmlns:a16="http://schemas.microsoft.com/office/drawing/2014/main" id="{300384B6-5ED6-4F91-A548-B706D837513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3" name="Rectangle 28">
              <a:extLst>
                <a:ext uri="{FF2B5EF4-FFF2-40B4-BE49-F238E27FC236}">
                  <a16:creationId xmlns:a16="http://schemas.microsoft.com/office/drawing/2014/main" id="{337AFFAE-C182-463C-9459-8AB3C69D9A2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4" name="Rectangle 29">
              <a:extLst>
                <a:ext uri="{FF2B5EF4-FFF2-40B4-BE49-F238E27FC236}">
                  <a16:creationId xmlns:a16="http://schemas.microsoft.com/office/drawing/2014/main" id="{510ACF17-C3F0-42BF-BDEB-D079277121E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5" name="Isosceles Triangle 24">
              <a:extLst>
                <a:ext uri="{FF2B5EF4-FFF2-40B4-BE49-F238E27FC236}">
                  <a16:creationId xmlns:a16="http://schemas.microsoft.com/office/drawing/2014/main" id="{E804EFD0-B84E-476F-9FC6-6C4A42EA005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grpSp>
      <p:sp>
        <p:nvSpPr>
          <p:cNvPr id="27" name="Rectangle 26">
            <a:extLst>
              <a:ext uri="{FF2B5EF4-FFF2-40B4-BE49-F238E27FC236}">
                <a16:creationId xmlns:a16="http://schemas.microsoft.com/office/drawing/2014/main" id="{87BD1F4E-A66D-4C06-86DA-8D56CA7A3B4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977719" y="0"/>
            <a:ext cx="6214281"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10" name="Content Placeholder 2">
            <a:extLst>
              <a:ext uri="{FF2B5EF4-FFF2-40B4-BE49-F238E27FC236}">
                <a16:creationId xmlns:a16="http://schemas.microsoft.com/office/drawing/2014/main" id="{7D243EEB-9256-4E6C-9BD6-92E9948C77B2}"/>
              </a:ext>
            </a:extLst>
          </p:cNvPr>
          <p:cNvGraphicFramePr>
            <a:graphicFrameLocks noGrp="1"/>
          </p:cNvGraphicFramePr>
          <p:nvPr>
            <p:ph idx="1"/>
            <p:extLst>
              <p:ext uri="{D42A27DB-BD31-4B8C-83A1-F6EECF244321}">
                <p14:modId xmlns:p14="http://schemas.microsoft.com/office/powerpoint/2010/main" val="2362615260"/>
              </p:ext>
            </p:extLst>
          </p:nvPr>
        </p:nvGraphicFramePr>
        <p:xfrm>
          <a:off x="4910715" y="0"/>
          <a:ext cx="6628804" cy="685799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6359048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9F4444CE-BC8D-4D61-B303-4C05614E62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E5460D4-F5D0-4B8A-AC61-3925F5EF43D2}"/>
              </a:ext>
            </a:extLst>
          </p:cNvPr>
          <p:cNvSpPr>
            <a:spLocks noGrp="1"/>
          </p:cNvSpPr>
          <p:nvPr>
            <p:ph type="title"/>
          </p:nvPr>
        </p:nvSpPr>
        <p:spPr>
          <a:xfrm>
            <a:off x="997253" y="204787"/>
            <a:ext cx="10197494" cy="733425"/>
          </a:xfrm>
        </p:spPr>
        <p:txBody>
          <a:bodyPr>
            <a:normAutofit/>
          </a:bodyPr>
          <a:lstStyle/>
          <a:p>
            <a:r>
              <a:rPr lang="en-US" b="1" dirty="0">
                <a:latin typeface="Arial" panose="020B0604020202020204" pitchFamily="34" charset="0"/>
                <a:cs typeface="Arial" panose="020B0604020202020204" pitchFamily="34" charset="0"/>
              </a:rPr>
              <a:t>Best Practices</a:t>
            </a:r>
          </a:p>
        </p:txBody>
      </p:sp>
      <p:sp>
        <p:nvSpPr>
          <p:cNvPr id="12" name="Isosceles Triangle 11">
            <a:extLst>
              <a:ext uri="{FF2B5EF4-FFF2-40B4-BE49-F238E27FC236}">
                <a16:creationId xmlns:a16="http://schemas.microsoft.com/office/drawing/2014/main" id="{73772B81-181F-48B7-8826-4D9686D15DF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4" name="Isosceles Triangle 13">
            <a:extLst>
              <a:ext uri="{FF2B5EF4-FFF2-40B4-BE49-F238E27FC236}">
                <a16:creationId xmlns:a16="http://schemas.microsoft.com/office/drawing/2014/main" id="{B2205F6E-03C6-4E92-877C-E2482F6599A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1743267"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graphicFrame>
        <p:nvGraphicFramePr>
          <p:cNvPr id="5" name="Content Placeholder 2">
            <a:extLst>
              <a:ext uri="{FF2B5EF4-FFF2-40B4-BE49-F238E27FC236}">
                <a16:creationId xmlns:a16="http://schemas.microsoft.com/office/drawing/2014/main" id="{98FF5C7A-B641-4A0A-8112-E38C5B405B56}"/>
              </a:ext>
            </a:extLst>
          </p:cNvPr>
          <p:cNvGraphicFramePr>
            <a:graphicFrameLocks noGrp="1"/>
          </p:cNvGraphicFramePr>
          <p:nvPr>
            <p:ph idx="1"/>
            <p:extLst>
              <p:ext uri="{D42A27DB-BD31-4B8C-83A1-F6EECF244321}">
                <p14:modId xmlns:p14="http://schemas.microsoft.com/office/powerpoint/2010/main" val="4017397907"/>
              </p:ext>
            </p:extLst>
          </p:nvPr>
        </p:nvGraphicFramePr>
        <p:xfrm>
          <a:off x="421298" y="571500"/>
          <a:ext cx="11627827" cy="62865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5158518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Content Placeholder 9" descr="A picture containing icon&#10;&#10;Description automatically generated">
            <a:extLst>
              <a:ext uri="{FF2B5EF4-FFF2-40B4-BE49-F238E27FC236}">
                <a16:creationId xmlns:a16="http://schemas.microsoft.com/office/drawing/2014/main" id="{8CA7B957-0517-4CC3-BBD8-B23FAD8D3C1E}"/>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1420427" y="950761"/>
            <a:ext cx="7211824" cy="4956477"/>
          </a:xfrm>
          <a:prstGeom prst="rect">
            <a:avLst/>
          </a:prstGeom>
        </p:spPr>
      </p:pic>
    </p:spTree>
    <p:extLst>
      <p:ext uri="{BB962C8B-B14F-4D97-AF65-F5344CB8AC3E}">
        <p14:creationId xmlns:p14="http://schemas.microsoft.com/office/powerpoint/2010/main" val="210889263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211374-1E8C-4AF8-94E9-C8404EF142F3}"/>
              </a:ext>
            </a:extLst>
          </p:cNvPr>
          <p:cNvSpPr>
            <a:spLocks noGrp="1"/>
          </p:cNvSpPr>
          <p:nvPr>
            <p:ph type="title"/>
          </p:nvPr>
        </p:nvSpPr>
        <p:spPr>
          <a:xfrm>
            <a:off x="677334" y="367862"/>
            <a:ext cx="8596668" cy="453224"/>
          </a:xfrm>
        </p:spPr>
        <p:txBody>
          <a:bodyPr>
            <a:noAutofit/>
          </a:bodyPr>
          <a:lstStyle/>
          <a:p>
            <a:r>
              <a:rPr lang="en-US" b="1" dirty="0">
                <a:latin typeface="Arial" panose="020B0604020202020204" pitchFamily="34" charset="0"/>
                <a:cs typeface="Arial" panose="020B0604020202020204" pitchFamily="34" charset="0"/>
              </a:rPr>
              <a:t>21 CFR 312 Sponsor Responsibilities</a:t>
            </a:r>
          </a:p>
        </p:txBody>
      </p:sp>
      <p:sp>
        <p:nvSpPr>
          <p:cNvPr id="3" name="Content Placeholder 2">
            <a:extLst>
              <a:ext uri="{FF2B5EF4-FFF2-40B4-BE49-F238E27FC236}">
                <a16:creationId xmlns:a16="http://schemas.microsoft.com/office/drawing/2014/main" id="{4DC14FFF-52E3-47AD-BACF-95D9194837AA}"/>
              </a:ext>
            </a:extLst>
          </p:cNvPr>
          <p:cNvSpPr>
            <a:spLocks noGrp="1"/>
          </p:cNvSpPr>
          <p:nvPr>
            <p:ph idx="1"/>
          </p:nvPr>
        </p:nvSpPr>
        <p:spPr>
          <a:xfrm>
            <a:off x="677334" y="1293320"/>
            <a:ext cx="8596668" cy="4886763"/>
          </a:xfrm>
        </p:spPr>
        <p:txBody>
          <a:bodyPr>
            <a:noAutofit/>
          </a:bodyPr>
          <a:lstStyle/>
          <a:p>
            <a:r>
              <a:rPr lang="en-US" b="1" u="sng" dirty="0">
                <a:effectLst/>
                <a:latin typeface="Arial" panose="020B0604020202020204" pitchFamily="34" charset="0"/>
                <a:cs typeface="Arial" panose="020B0604020202020204" pitchFamily="34" charset="0"/>
              </a:rPr>
              <a:t>312.50</a:t>
            </a:r>
            <a:r>
              <a:rPr lang="en-US" b="1" dirty="0">
                <a:effectLst/>
                <a:latin typeface="Arial" panose="020B0604020202020204" pitchFamily="34" charset="0"/>
                <a:cs typeface="Arial" panose="020B0604020202020204" pitchFamily="34" charset="0"/>
              </a:rPr>
              <a:t> </a:t>
            </a:r>
            <a:r>
              <a:rPr lang="en-US" b="1" dirty="0">
                <a:solidFill>
                  <a:schemeClr val="tx1"/>
                </a:solidFill>
                <a:effectLst/>
                <a:latin typeface="Arial" panose="020B0604020202020204" pitchFamily="34" charset="0"/>
                <a:cs typeface="Arial" panose="020B0604020202020204" pitchFamily="34" charset="0"/>
              </a:rPr>
              <a:t>General responsibilities of sponsors</a:t>
            </a:r>
          </a:p>
          <a:p>
            <a:pPr lvl="1"/>
            <a:r>
              <a:rPr lang="en-US" sz="1800" b="1" dirty="0">
                <a:effectLst/>
                <a:latin typeface="Arial" panose="020B0604020202020204" pitchFamily="34" charset="0"/>
                <a:cs typeface="Arial" panose="020B0604020202020204" pitchFamily="34" charset="0"/>
              </a:rPr>
              <a:t>Sponsors are responsible for selecting qualified investigators, providing them with the information they need to conduct an investigation properly, ensuring proper monitoring of the investigation(s), ensuring that the investigation(s) is conducted in accordance with the general investigational plan and protocols contained in the IND, maintaining an effective IND with respect to the investigations, and ensuring that FDA and all participating investigators are promptly informed of significant new adverse effects or risks with respect to the drug. </a:t>
            </a:r>
          </a:p>
          <a:p>
            <a:pPr lvl="1"/>
            <a:endParaRPr lang="en-US" sz="1800" b="1" dirty="0">
              <a:effectLst/>
              <a:latin typeface="Arial" panose="020B0604020202020204" pitchFamily="34" charset="0"/>
              <a:cs typeface="Arial" panose="020B0604020202020204" pitchFamily="34" charset="0"/>
            </a:endParaRPr>
          </a:p>
          <a:p>
            <a:r>
              <a:rPr lang="en-US" b="1" u="sng" dirty="0">
                <a:solidFill>
                  <a:schemeClr val="tx1"/>
                </a:solidFill>
                <a:effectLst/>
                <a:latin typeface="Arial" panose="020B0604020202020204" pitchFamily="34" charset="0"/>
                <a:cs typeface="Arial" panose="020B0604020202020204" pitchFamily="34" charset="0"/>
              </a:rPr>
              <a:t>312.53 </a:t>
            </a:r>
            <a:r>
              <a:rPr lang="en-US" b="1" dirty="0">
                <a:solidFill>
                  <a:schemeClr val="tx1"/>
                </a:solidFill>
                <a:effectLst/>
                <a:latin typeface="Arial" panose="020B0604020202020204" pitchFamily="34" charset="0"/>
                <a:cs typeface="Arial" panose="020B0604020202020204" pitchFamily="34" charset="0"/>
              </a:rPr>
              <a:t>Selecting investigators and monitors </a:t>
            </a:r>
          </a:p>
          <a:p>
            <a:pPr lvl="1"/>
            <a:r>
              <a:rPr lang="en-US" sz="1800" b="1" dirty="0">
                <a:solidFill>
                  <a:schemeClr val="tx1"/>
                </a:solidFill>
                <a:effectLst/>
                <a:latin typeface="Arial" panose="020B0604020202020204" pitchFamily="34" charset="0"/>
                <a:cs typeface="Arial" panose="020B0604020202020204" pitchFamily="34" charset="0"/>
              </a:rPr>
              <a:t>(d) Selecting monitors. A sponsor shall select a monitor qualified by training and experience to monitor the progress of the investigation.</a:t>
            </a:r>
          </a:p>
          <a:p>
            <a:endParaRPr lang="en-US"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21314897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30DDF9-FEAB-4CFA-AFF8-B3842CE4C7AD}"/>
              </a:ext>
            </a:extLst>
          </p:cNvPr>
          <p:cNvSpPr>
            <a:spLocks noGrp="1"/>
          </p:cNvSpPr>
          <p:nvPr>
            <p:ph type="title"/>
          </p:nvPr>
        </p:nvSpPr>
        <p:spPr>
          <a:xfrm>
            <a:off x="677334" y="770964"/>
            <a:ext cx="8596668" cy="1159435"/>
          </a:xfrm>
        </p:spPr>
        <p:txBody>
          <a:bodyPr>
            <a:normAutofit fontScale="90000"/>
          </a:bodyPr>
          <a:lstStyle/>
          <a:p>
            <a:r>
              <a:rPr lang="en-US" b="1" dirty="0">
                <a:latin typeface="Arial" panose="020B0604020202020204" pitchFamily="34" charset="0"/>
                <a:cs typeface="Arial" panose="020B0604020202020204" pitchFamily="34" charset="0"/>
              </a:rPr>
              <a:t>The following statements are true of the FDA 483 form except</a:t>
            </a:r>
          </a:p>
        </p:txBody>
      </p:sp>
      <p:sp>
        <p:nvSpPr>
          <p:cNvPr id="3" name="Content Placeholder 2">
            <a:extLst>
              <a:ext uri="{FF2B5EF4-FFF2-40B4-BE49-F238E27FC236}">
                <a16:creationId xmlns:a16="http://schemas.microsoft.com/office/drawing/2014/main" id="{0991C042-636E-44C3-A24D-99636CDA7A5A}"/>
              </a:ext>
            </a:extLst>
          </p:cNvPr>
          <p:cNvSpPr>
            <a:spLocks noGrp="1"/>
          </p:cNvSpPr>
          <p:nvPr>
            <p:ph idx="1"/>
          </p:nvPr>
        </p:nvSpPr>
        <p:spPr>
          <a:xfrm>
            <a:off x="677334" y="2223247"/>
            <a:ext cx="8596668" cy="4356846"/>
          </a:xfrm>
        </p:spPr>
        <p:txBody>
          <a:bodyPr>
            <a:normAutofit/>
          </a:bodyPr>
          <a:lstStyle/>
          <a:p>
            <a:pPr marL="0" indent="0">
              <a:buNone/>
            </a:pPr>
            <a:r>
              <a:rPr lang="en-US" b="1" dirty="0">
                <a:solidFill>
                  <a:srgbClr val="333333"/>
                </a:solidFill>
                <a:latin typeface="Arial" panose="020B0604020202020204" pitchFamily="34" charset="0"/>
                <a:cs typeface="Arial" panose="020B0604020202020204" pitchFamily="34" charset="0"/>
              </a:rPr>
              <a:t>A.	N</a:t>
            </a:r>
            <a:r>
              <a:rPr lang="en-US" b="1" dirty="0">
                <a:solidFill>
                  <a:srgbClr val="333333"/>
                </a:solidFill>
                <a:effectLst/>
                <a:latin typeface="Arial" panose="020B0604020202020204" pitchFamily="34" charset="0"/>
                <a:cs typeface="Arial" panose="020B0604020202020204" pitchFamily="34" charset="0"/>
              </a:rPr>
              <a:t>otifies the company’s management of objectionable conditions</a:t>
            </a:r>
          </a:p>
          <a:p>
            <a:pPr marL="457200" indent="-457200">
              <a:buAutoNum type="alphaUcPeriod"/>
            </a:pPr>
            <a:endParaRPr lang="en-US" b="1" dirty="0">
              <a:solidFill>
                <a:srgbClr val="333333"/>
              </a:solidFill>
              <a:effectLst/>
              <a:latin typeface="Arial" panose="020B0604020202020204" pitchFamily="34" charset="0"/>
              <a:cs typeface="Arial" panose="020B0604020202020204" pitchFamily="34" charset="0"/>
            </a:endParaRPr>
          </a:p>
          <a:p>
            <a:pPr marL="0" indent="0">
              <a:buNone/>
            </a:pPr>
            <a:r>
              <a:rPr lang="en-US" b="1" dirty="0">
                <a:solidFill>
                  <a:srgbClr val="333333"/>
                </a:solidFill>
                <a:latin typeface="Arial" panose="020B0604020202020204" pitchFamily="34" charset="0"/>
                <a:cs typeface="Arial" panose="020B0604020202020204" pitchFamily="34" charset="0"/>
              </a:rPr>
              <a:t>B.	Is presented at the </a:t>
            </a:r>
            <a:r>
              <a:rPr lang="en-US" b="1" dirty="0">
                <a:solidFill>
                  <a:srgbClr val="333333"/>
                </a:solidFill>
                <a:effectLst/>
                <a:latin typeface="Arial" panose="020B0604020202020204" pitchFamily="34" charset="0"/>
                <a:cs typeface="Arial" panose="020B0604020202020204" pitchFamily="34" charset="0"/>
              </a:rPr>
              <a:t>conclusion of an inspection</a:t>
            </a:r>
          </a:p>
          <a:p>
            <a:pPr marL="457200" indent="-457200">
              <a:buAutoNum type="alphaUcPeriod" startAt="2"/>
            </a:pPr>
            <a:endParaRPr lang="en-US" b="1" dirty="0">
              <a:solidFill>
                <a:srgbClr val="333333"/>
              </a:solidFill>
              <a:effectLst/>
              <a:latin typeface="Arial" panose="020B0604020202020204" pitchFamily="34" charset="0"/>
              <a:cs typeface="Arial" panose="020B0604020202020204" pitchFamily="34" charset="0"/>
            </a:endParaRPr>
          </a:p>
          <a:p>
            <a:pPr marL="0" indent="0">
              <a:buNone/>
            </a:pPr>
            <a:r>
              <a:rPr lang="en-US" b="1" dirty="0">
                <a:solidFill>
                  <a:srgbClr val="333333"/>
                </a:solidFill>
                <a:latin typeface="Arial" panose="020B0604020202020204" pitchFamily="34" charset="0"/>
                <a:cs typeface="Arial" panose="020B0604020202020204" pitchFamily="34" charset="0"/>
              </a:rPr>
              <a:t>C.	All o</a:t>
            </a:r>
            <a:r>
              <a:rPr lang="en-US" b="1" dirty="0">
                <a:solidFill>
                  <a:srgbClr val="333333"/>
                </a:solidFill>
                <a:effectLst/>
                <a:latin typeface="Arial" panose="020B0604020202020204" pitchFamily="34" charset="0"/>
                <a:cs typeface="Arial" panose="020B0604020202020204" pitchFamily="34" charset="0"/>
              </a:rPr>
              <a:t>bjectionable conditions that exist are  cited on the FDA Form 483 at the conclusion of the inspection</a:t>
            </a:r>
          </a:p>
          <a:p>
            <a:pPr marL="457200" indent="-457200">
              <a:buAutoNum type="alphaUcPeriod" startAt="3"/>
            </a:pPr>
            <a:endParaRPr lang="en-US" b="1" dirty="0">
              <a:solidFill>
                <a:srgbClr val="333333"/>
              </a:solidFill>
              <a:effectLst/>
              <a:latin typeface="Arial" panose="020B0604020202020204" pitchFamily="34" charset="0"/>
              <a:cs typeface="Arial" panose="020B0604020202020204" pitchFamily="34" charset="0"/>
            </a:endParaRPr>
          </a:p>
          <a:p>
            <a:pPr marL="0" indent="0">
              <a:buNone/>
            </a:pPr>
            <a:r>
              <a:rPr lang="en-US" b="1" dirty="0">
                <a:solidFill>
                  <a:srgbClr val="333333"/>
                </a:solidFill>
                <a:latin typeface="Arial" panose="020B0604020202020204" pitchFamily="34" charset="0"/>
                <a:cs typeface="Arial" panose="020B0604020202020204" pitchFamily="34" charset="0"/>
              </a:rPr>
              <a:t>D.	All conditions listed on the 483 are d</a:t>
            </a:r>
            <a:r>
              <a:rPr lang="en-US" b="1" dirty="0">
                <a:solidFill>
                  <a:srgbClr val="333333"/>
                </a:solidFill>
                <a:effectLst/>
                <a:latin typeface="Arial" panose="020B0604020202020204" pitchFamily="34" charset="0"/>
                <a:cs typeface="Arial" panose="020B0604020202020204" pitchFamily="34" charset="0"/>
              </a:rPr>
              <a:t>iscussed at the conclusion of the inspection. Each observation is read and discussed so that there is a full understanding of what the observations are and what they mean</a:t>
            </a:r>
            <a:endParaRPr lang="en-US" b="1" dirty="0">
              <a:latin typeface="Arial" panose="020B0604020202020204" pitchFamily="34" charset="0"/>
              <a:cs typeface="Arial" panose="020B0604020202020204" pitchFamily="34" charset="0"/>
            </a:endParaRPr>
          </a:p>
        </p:txBody>
      </p:sp>
      <p:pic>
        <p:nvPicPr>
          <p:cNvPr id="4" name="Picture 3" descr="Icon&#10;&#10;Description automatically generated">
            <a:extLst>
              <a:ext uri="{FF2B5EF4-FFF2-40B4-BE49-F238E27FC236}">
                <a16:creationId xmlns:a16="http://schemas.microsoft.com/office/drawing/2014/main" id="{1BAE7828-74CF-476F-9EE8-EF042ABD8E48}"/>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8745706" y="3711356"/>
            <a:ext cx="1056592" cy="939193"/>
          </a:xfrm>
          <a:prstGeom prst="rect">
            <a:avLst/>
          </a:prstGeom>
        </p:spPr>
      </p:pic>
    </p:spTree>
    <p:extLst>
      <p:ext uri="{BB962C8B-B14F-4D97-AF65-F5344CB8AC3E}">
        <p14:creationId xmlns:p14="http://schemas.microsoft.com/office/powerpoint/2010/main" val="2522184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2000"/>
                                        <p:tgtEl>
                                          <p:spTgt spid="4"/>
                                        </p:tgtEl>
                                      </p:cBhvr>
                                    </p:animEffect>
                                    <p:anim calcmode="lin" valueType="num">
                                      <p:cBhvr>
                                        <p:cTn id="8" dur="2000" fill="hold"/>
                                        <p:tgtEl>
                                          <p:spTgt spid="4"/>
                                        </p:tgtEl>
                                        <p:attrNameLst>
                                          <p:attrName>ppt_w</p:attrName>
                                        </p:attrNameLst>
                                      </p:cBhvr>
                                      <p:tavLst>
                                        <p:tav tm="0" fmla="#ppt_w*sin(2.5*pi*$)">
                                          <p:val>
                                            <p:fltVal val="0"/>
                                          </p:val>
                                        </p:tav>
                                        <p:tav tm="100000">
                                          <p:val>
                                            <p:fltVal val="1"/>
                                          </p:val>
                                        </p:tav>
                                      </p:tavLst>
                                    </p:anim>
                                    <p:anim calcmode="lin" valueType="num">
                                      <p:cBhvr>
                                        <p:cTn id="9" dur="2000" fill="hold"/>
                                        <p:tgtEl>
                                          <p:spTgt spid="4"/>
                                        </p:tgtEl>
                                        <p:attrNameLst>
                                          <p:attrName>ppt_h</p:attrName>
                                        </p:attrNameLst>
                                      </p:cBhvr>
                                      <p:tavLst>
                                        <p:tav tm="0">
                                          <p:val>
                                            <p:strVal val="#ppt_h"/>
                                          </p:val>
                                        </p:tav>
                                        <p:tav tm="100000">
                                          <p:val>
                                            <p:strVal val="#ppt_h"/>
                                          </p:val>
                                        </p:tav>
                                      </p:tavLst>
                                    </p:anim>
                                  </p:childTnLst>
                                </p:cTn>
                              </p:par>
                            </p:childTnLst>
                          </p:cTn>
                        </p:par>
                      </p:childTnLst>
                    </p:cTn>
                  </p:par>
                  <p:par>
                    <p:cTn id="10" fill="hold">
                      <p:stCondLst>
                        <p:cond delay="indefinite"/>
                      </p:stCondLst>
                      <p:childTnLst>
                        <p:par>
                          <p:cTn id="11" fill="hold">
                            <p:stCondLst>
                              <p:cond delay="0"/>
                            </p:stCondLst>
                            <p:childTnLst>
                              <p:par>
                                <p:cTn id="12" presetID="45" presetClass="entr" presetSubtype="0" fill="hold"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fade">
                                      <p:cBhvr>
                                        <p:cTn id="14" dur="2000"/>
                                        <p:tgtEl>
                                          <p:spTgt spid="4"/>
                                        </p:tgtEl>
                                      </p:cBhvr>
                                    </p:animEffect>
                                    <p:anim calcmode="lin" valueType="num">
                                      <p:cBhvr>
                                        <p:cTn id="15" dur="2000" fill="hold"/>
                                        <p:tgtEl>
                                          <p:spTgt spid="4"/>
                                        </p:tgtEl>
                                        <p:attrNameLst>
                                          <p:attrName>ppt_w</p:attrName>
                                        </p:attrNameLst>
                                      </p:cBhvr>
                                      <p:tavLst>
                                        <p:tav tm="0" fmla="#ppt_w*sin(2.5*pi*$)">
                                          <p:val>
                                            <p:fltVal val="0"/>
                                          </p:val>
                                        </p:tav>
                                        <p:tav tm="100000">
                                          <p:val>
                                            <p:fltVal val="1"/>
                                          </p:val>
                                        </p:tav>
                                      </p:tavLst>
                                    </p:anim>
                                    <p:anim calcmode="lin" valueType="num">
                                      <p:cBhvr>
                                        <p:cTn id="16" dur="2000" fill="hold"/>
                                        <p:tgtEl>
                                          <p:spTgt spid="4"/>
                                        </p:tgtEl>
                                        <p:attrNameLst>
                                          <p:attrName>ppt_h</p:attrName>
                                        </p:attrNameLst>
                                      </p:cBhvr>
                                      <p:tavLst>
                                        <p:tav tm="0">
                                          <p:val>
                                            <p:strVal val="#ppt_h"/>
                                          </p:val>
                                        </p:tav>
                                        <p:tav tm="100000">
                                          <p:val>
                                            <p:strVal val="#ppt_h"/>
                                          </p:val>
                                        </p:tav>
                                      </p:tavLst>
                                    </p:anim>
                                  </p:childTnLst>
                                </p:cTn>
                              </p:par>
                            </p:childTnLst>
                          </p:cTn>
                        </p:par>
                      </p:childTnLst>
                    </p:cTn>
                  </p:par>
                  <p:par>
                    <p:cTn id="17" fill="hold">
                      <p:stCondLst>
                        <p:cond delay="indefinite"/>
                      </p:stCondLst>
                      <p:childTnLst>
                        <p:par>
                          <p:cTn id="18" fill="hold">
                            <p:stCondLst>
                              <p:cond delay="0"/>
                            </p:stCondLst>
                            <p:childTnLst>
                              <p:par>
                                <p:cTn id="19" presetID="45" presetClass="entr" presetSubtype="0" fill="hold" nodeType="click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fade">
                                      <p:cBhvr>
                                        <p:cTn id="21" dur="2000"/>
                                        <p:tgtEl>
                                          <p:spTgt spid="4"/>
                                        </p:tgtEl>
                                      </p:cBhvr>
                                    </p:animEffect>
                                    <p:anim calcmode="lin" valueType="num">
                                      <p:cBhvr>
                                        <p:cTn id="22" dur="2000" fill="hold"/>
                                        <p:tgtEl>
                                          <p:spTgt spid="4"/>
                                        </p:tgtEl>
                                        <p:attrNameLst>
                                          <p:attrName>ppt_w</p:attrName>
                                        </p:attrNameLst>
                                      </p:cBhvr>
                                      <p:tavLst>
                                        <p:tav tm="0" fmla="#ppt_w*sin(2.5*pi*$)">
                                          <p:val>
                                            <p:fltVal val="0"/>
                                          </p:val>
                                        </p:tav>
                                        <p:tav tm="100000">
                                          <p:val>
                                            <p:fltVal val="1"/>
                                          </p:val>
                                        </p:tav>
                                      </p:tavLst>
                                    </p:anim>
                                    <p:anim calcmode="lin" valueType="num">
                                      <p:cBhvr>
                                        <p:cTn id="23" dur="2000" fill="hold"/>
                                        <p:tgtEl>
                                          <p:spTgt spid="4"/>
                                        </p:tgtEl>
                                        <p:attrNameLst>
                                          <p:attrName>ppt_h</p:attrName>
                                        </p:attrNameLst>
                                      </p:cBhvr>
                                      <p:tavLst>
                                        <p:tav tm="0">
                                          <p:val>
                                            <p:strVal val="#ppt_h"/>
                                          </p:val>
                                        </p:tav>
                                        <p:tav tm="100000">
                                          <p:val>
                                            <p:strVal val="#ppt_h"/>
                                          </p:val>
                                        </p:tav>
                                      </p:tavLst>
                                    </p:anim>
                                  </p:childTnLst>
                                </p:cTn>
                              </p:par>
                            </p:childTnLst>
                          </p:cTn>
                        </p:par>
                      </p:childTnLst>
                    </p:cTn>
                  </p:par>
                  <p:par>
                    <p:cTn id="24" fill="hold">
                      <p:stCondLst>
                        <p:cond delay="indefinite"/>
                      </p:stCondLst>
                      <p:childTnLst>
                        <p:par>
                          <p:cTn id="25" fill="hold">
                            <p:stCondLst>
                              <p:cond delay="0"/>
                            </p:stCondLst>
                            <p:childTnLst>
                              <p:par>
                                <p:cTn id="26" presetID="45" presetClass="entr" presetSubtype="0" fill="hold" nodeType="clickEffect">
                                  <p:stCondLst>
                                    <p:cond delay="0"/>
                                  </p:stCondLst>
                                  <p:childTnLst>
                                    <p:set>
                                      <p:cBhvr>
                                        <p:cTn id="27" dur="1" fill="hold">
                                          <p:stCondLst>
                                            <p:cond delay="0"/>
                                          </p:stCondLst>
                                        </p:cTn>
                                        <p:tgtEl>
                                          <p:spTgt spid="4"/>
                                        </p:tgtEl>
                                        <p:attrNameLst>
                                          <p:attrName>style.visibility</p:attrName>
                                        </p:attrNameLst>
                                      </p:cBhvr>
                                      <p:to>
                                        <p:strVal val="visible"/>
                                      </p:to>
                                    </p:set>
                                    <p:animEffect transition="in" filter="fade">
                                      <p:cBhvr>
                                        <p:cTn id="28" dur="2000"/>
                                        <p:tgtEl>
                                          <p:spTgt spid="4"/>
                                        </p:tgtEl>
                                      </p:cBhvr>
                                    </p:animEffect>
                                    <p:anim calcmode="lin" valueType="num">
                                      <p:cBhvr>
                                        <p:cTn id="29" dur="2000" fill="hold"/>
                                        <p:tgtEl>
                                          <p:spTgt spid="4"/>
                                        </p:tgtEl>
                                        <p:attrNameLst>
                                          <p:attrName>ppt_w</p:attrName>
                                        </p:attrNameLst>
                                      </p:cBhvr>
                                      <p:tavLst>
                                        <p:tav tm="0" fmla="#ppt_w*sin(2.5*pi*$)">
                                          <p:val>
                                            <p:fltVal val="0"/>
                                          </p:val>
                                        </p:tav>
                                        <p:tav tm="100000">
                                          <p:val>
                                            <p:fltVal val="1"/>
                                          </p:val>
                                        </p:tav>
                                      </p:tavLst>
                                    </p:anim>
                                    <p:anim calcmode="lin" valueType="num">
                                      <p:cBhvr>
                                        <p:cTn id="30" dur="2000" fill="hold"/>
                                        <p:tgtEl>
                                          <p:spTgt spid="4"/>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DE1AD4-C1E3-40B8-875B-E1CAD4EC03B9}"/>
              </a:ext>
            </a:extLst>
          </p:cNvPr>
          <p:cNvSpPr>
            <a:spLocks noGrp="1"/>
          </p:cNvSpPr>
          <p:nvPr>
            <p:ph type="title"/>
          </p:nvPr>
        </p:nvSpPr>
        <p:spPr>
          <a:xfrm>
            <a:off x="677334" y="609600"/>
            <a:ext cx="8596668" cy="813687"/>
          </a:xfrm>
        </p:spPr>
        <p:txBody>
          <a:bodyPr>
            <a:noAutofit/>
          </a:bodyPr>
          <a:lstStyle/>
          <a:p>
            <a:r>
              <a:rPr lang="en-US" b="1" dirty="0">
                <a:effectLst/>
                <a:latin typeface="Arial" panose="020B0604020202020204" pitchFamily="34" charset="0"/>
                <a:cs typeface="Arial" panose="020B0604020202020204" pitchFamily="34" charset="0"/>
              </a:rPr>
              <a:t>What is the FDA form 482 for?</a:t>
            </a:r>
            <a:br>
              <a:rPr lang="en-US" b="1" dirty="0">
                <a:effectLst/>
                <a:highlight>
                  <a:srgbClr val="FFFF00"/>
                </a:highlight>
                <a:latin typeface="Arial" panose="020B0604020202020204" pitchFamily="34" charset="0"/>
                <a:cs typeface="Arial" panose="020B0604020202020204" pitchFamily="34" charset="0"/>
              </a:rPr>
            </a:br>
            <a:endParaRPr lang="en-US" b="1" dirty="0">
              <a:latin typeface="Arial" panose="020B0604020202020204" pitchFamily="34" charset="0"/>
              <a:cs typeface="Arial" panose="020B0604020202020204" pitchFamily="34" charset="0"/>
            </a:endParaRPr>
          </a:p>
        </p:txBody>
      </p:sp>
      <p:sp>
        <p:nvSpPr>
          <p:cNvPr id="3" name="Content Placeholder 2">
            <a:extLst>
              <a:ext uri="{FF2B5EF4-FFF2-40B4-BE49-F238E27FC236}">
                <a16:creationId xmlns:a16="http://schemas.microsoft.com/office/drawing/2014/main" id="{FE6520C8-E47B-4D29-818E-1DB653A57D2C}"/>
              </a:ext>
            </a:extLst>
          </p:cNvPr>
          <p:cNvSpPr>
            <a:spLocks noGrp="1"/>
          </p:cNvSpPr>
          <p:nvPr>
            <p:ph idx="1"/>
          </p:nvPr>
        </p:nvSpPr>
        <p:spPr>
          <a:xfrm>
            <a:off x="677334" y="1719704"/>
            <a:ext cx="8596668" cy="3880773"/>
          </a:xfrm>
        </p:spPr>
        <p:txBody>
          <a:bodyPr>
            <a:normAutofit/>
          </a:bodyPr>
          <a:lstStyle/>
          <a:p>
            <a:pPr marL="457200" lvl="1" indent="0" algn="l">
              <a:buNone/>
            </a:pPr>
            <a:r>
              <a:rPr lang="en-US" sz="1800" b="1" dirty="0">
                <a:solidFill>
                  <a:srgbClr val="444444"/>
                </a:solidFill>
                <a:effectLst/>
                <a:latin typeface="Arial" panose="020B0604020202020204" pitchFamily="34" charset="0"/>
                <a:cs typeface="Arial" panose="020B0604020202020204" pitchFamily="34" charset="0"/>
              </a:rPr>
              <a:t>A.	Notice of Inspection</a:t>
            </a:r>
            <a:r>
              <a:rPr lang="en-US" sz="1800" b="1" dirty="0">
                <a:solidFill>
                  <a:srgbClr val="666666"/>
                </a:solidFill>
                <a:effectLst/>
                <a:latin typeface="Arial" panose="020B0604020202020204" pitchFamily="34" charset="0"/>
                <a:cs typeface="Arial" panose="020B0604020202020204" pitchFamily="34" charset="0"/>
              </a:rPr>
              <a:t> </a:t>
            </a:r>
          </a:p>
          <a:p>
            <a:pPr marL="457200" lvl="1" indent="0" algn="l">
              <a:buNone/>
            </a:pPr>
            <a:endParaRPr lang="en-US" sz="1800" b="1" dirty="0">
              <a:solidFill>
                <a:srgbClr val="666666"/>
              </a:solidFill>
              <a:latin typeface="Arial" panose="020B0604020202020204" pitchFamily="34" charset="0"/>
              <a:cs typeface="Arial" panose="020B0604020202020204" pitchFamily="34" charset="0"/>
            </a:endParaRPr>
          </a:p>
          <a:p>
            <a:pPr marL="457200" lvl="1" indent="0" algn="l">
              <a:buNone/>
            </a:pPr>
            <a:r>
              <a:rPr lang="en-US" sz="1800" b="1" dirty="0">
                <a:solidFill>
                  <a:srgbClr val="444444"/>
                </a:solidFill>
                <a:effectLst/>
                <a:latin typeface="Arial" panose="020B0604020202020204" pitchFamily="34" charset="0"/>
                <a:cs typeface="Arial" panose="020B0604020202020204" pitchFamily="34" charset="0"/>
              </a:rPr>
              <a:t>B.	Findings of Inspection</a:t>
            </a:r>
          </a:p>
          <a:p>
            <a:pPr marL="457200" lvl="1" indent="0" algn="l">
              <a:buNone/>
            </a:pPr>
            <a:endParaRPr lang="en-US" sz="1800" b="1" dirty="0">
              <a:solidFill>
                <a:srgbClr val="666666"/>
              </a:solidFill>
              <a:latin typeface="Arial" panose="020B0604020202020204" pitchFamily="34" charset="0"/>
              <a:cs typeface="Arial" panose="020B0604020202020204" pitchFamily="34" charset="0"/>
            </a:endParaRPr>
          </a:p>
          <a:p>
            <a:pPr marL="457200" lvl="1" indent="0" algn="l">
              <a:buNone/>
            </a:pPr>
            <a:r>
              <a:rPr lang="en-US" sz="1800" b="1" dirty="0">
                <a:solidFill>
                  <a:srgbClr val="444444"/>
                </a:solidFill>
                <a:effectLst/>
                <a:latin typeface="Arial" panose="020B0604020202020204" pitchFamily="34" charset="0"/>
                <a:cs typeface="Arial" panose="020B0604020202020204" pitchFamily="34" charset="0"/>
              </a:rPr>
              <a:t>C.	Declaration of Financial Interests and Arrangements</a:t>
            </a:r>
            <a:r>
              <a:rPr lang="en-US" sz="1800" b="1" dirty="0">
                <a:solidFill>
                  <a:srgbClr val="666666"/>
                </a:solidFill>
                <a:effectLst/>
                <a:latin typeface="Arial" panose="020B0604020202020204" pitchFamily="34" charset="0"/>
                <a:cs typeface="Arial" panose="020B0604020202020204" pitchFamily="34" charset="0"/>
              </a:rPr>
              <a:t> </a:t>
            </a:r>
          </a:p>
          <a:p>
            <a:pPr marL="457200" lvl="1" indent="0" algn="l">
              <a:buNone/>
            </a:pPr>
            <a:endParaRPr lang="en-US" sz="1800" b="1" dirty="0">
              <a:solidFill>
                <a:srgbClr val="666666"/>
              </a:solidFill>
              <a:effectLst/>
              <a:latin typeface="Arial" panose="020B0604020202020204" pitchFamily="34" charset="0"/>
              <a:cs typeface="Arial" panose="020B0604020202020204" pitchFamily="34" charset="0"/>
            </a:endParaRPr>
          </a:p>
          <a:p>
            <a:pPr marL="457200" lvl="1" indent="0" algn="l">
              <a:buNone/>
            </a:pPr>
            <a:r>
              <a:rPr lang="en-US" sz="1800" b="1" dirty="0">
                <a:solidFill>
                  <a:srgbClr val="444444"/>
                </a:solidFill>
                <a:effectLst/>
                <a:latin typeface="Arial" panose="020B0604020202020204" pitchFamily="34" charset="0"/>
                <a:cs typeface="Arial" panose="020B0604020202020204" pitchFamily="34" charset="0"/>
              </a:rPr>
              <a:t>D.	Certification of Financial Interests and Arrangements</a:t>
            </a:r>
          </a:p>
          <a:p>
            <a:endParaRPr lang="en-US" b="1" dirty="0">
              <a:latin typeface="Arial" panose="020B0604020202020204" pitchFamily="34" charset="0"/>
              <a:cs typeface="Arial" panose="020B0604020202020204" pitchFamily="34" charset="0"/>
            </a:endParaRPr>
          </a:p>
        </p:txBody>
      </p:sp>
      <p:pic>
        <p:nvPicPr>
          <p:cNvPr id="4" name="Picture 3" descr="Icon&#10;&#10;Description automatically generated">
            <a:extLst>
              <a:ext uri="{FF2B5EF4-FFF2-40B4-BE49-F238E27FC236}">
                <a16:creationId xmlns:a16="http://schemas.microsoft.com/office/drawing/2014/main" id="{55126CB6-E7F8-4A05-8405-E9A466785C9C}"/>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3919076" y="1423287"/>
            <a:ext cx="1056592" cy="939193"/>
          </a:xfrm>
          <a:prstGeom prst="rect">
            <a:avLst/>
          </a:prstGeom>
        </p:spPr>
      </p:pic>
    </p:spTree>
    <p:extLst>
      <p:ext uri="{BB962C8B-B14F-4D97-AF65-F5344CB8AC3E}">
        <p14:creationId xmlns:p14="http://schemas.microsoft.com/office/powerpoint/2010/main" val="19733752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2000"/>
                                        <p:tgtEl>
                                          <p:spTgt spid="4"/>
                                        </p:tgtEl>
                                      </p:cBhvr>
                                    </p:animEffect>
                                    <p:anim calcmode="lin" valueType="num">
                                      <p:cBhvr>
                                        <p:cTn id="8" dur="2000" fill="hold"/>
                                        <p:tgtEl>
                                          <p:spTgt spid="4"/>
                                        </p:tgtEl>
                                        <p:attrNameLst>
                                          <p:attrName>ppt_w</p:attrName>
                                        </p:attrNameLst>
                                      </p:cBhvr>
                                      <p:tavLst>
                                        <p:tav tm="0" fmla="#ppt_w*sin(2.5*pi*$)">
                                          <p:val>
                                            <p:fltVal val="0"/>
                                          </p:val>
                                        </p:tav>
                                        <p:tav tm="100000">
                                          <p:val>
                                            <p:fltVal val="1"/>
                                          </p:val>
                                        </p:tav>
                                      </p:tavLst>
                                    </p:anim>
                                    <p:anim calcmode="lin" valueType="num">
                                      <p:cBhvr>
                                        <p:cTn id="9" dur="2000" fill="hold"/>
                                        <p:tgtEl>
                                          <p:spTgt spid="4"/>
                                        </p:tgtEl>
                                        <p:attrNameLst>
                                          <p:attrName>ppt_h</p:attrName>
                                        </p:attrNameLst>
                                      </p:cBhvr>
                                      <p:tavLst>
                                        <p:tav tm="0">
                                          <p:val>
                                            <p:strVal val="#ppt_h"/>
                                          </p:val>
                                        </p:tav>
                                        <p:tav tm="100000">
                                          <p:val>
                                            <p:strVal val="#ppt_h"/>
                                          </p:val>
                                        </p:tav>
                                      </p:tavLst>
                                    </p:anim>
                                  </p:childTnLst>
                                </p:cTn>
                              </p:par>
                            </p:childTnLst>
                          </p:cTn>
                        </p:par>
                      </p:childTnLst>
                    </p:cTn>
                  </p:par>
                  <p:par>
                    <p:cTn id="10" fill="hold">
                      <p:stCondLst>
                        <p:cond delay="indefinite"/>
                      </p:stCondLst>
                      <p:childTnLst>
                        <p:par>
                          <p:cTn id="11" fill="hold">
                            <p:stCondLst>
                              <p:cond delay="0"/>
                            </p:stCondLst>
                            <p:childTnLst>
                              <p:par>
                                <p:cTn id="12" presetID="45" presetClass="entr" presetSubtype="0" fill="hold"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fade">
                                      <p:cBhvr>
                                        <p:cTn id="14" dur="2000"/>
                                        <p:tgtEl>
                                          <p:spTgt spid="4"/>
                                        </p:tgtEl>
                                      </p:cBhvr>
                                    </p:animEffect>
                                    <p:anim calcmode="lin" valueType="num">
                                      <p:cBhvr>
                                        <p:cTn id="15" dur="2000" fill="hold"/>
                                        <p:tgtEl>
                                          <p:spTgt spid="4"/>
                                        </p:tgtEl>
                                        <p:attrNameLst>
                                          <p:attrName>ppt_w</p:attrName>
                                        </p:attrNameLst>
                                      </p:cBhvr>
                                      <p:tavLst>
                                        <p:tav tm="0" fmla="#ppt_w*sin(2.5*pi*$)">
                                          <p:val>
                                            <p:fltVal val="0"/>
                                          </p:val>
                                        </p:tav>
                                        <p:tav tm="100000">
                                          <p:val>
                                            <p:fltVal val="1"/>
                                          </p:val>
                                        </p:tav>
                                      </p:tavLst>
                                    </p:anim>
                                    <p:anim calcmode="lin" valueType="num">
                                      <p:cBhvr>
                                        <p:cTn id="16" dur="2000" fill="hold"/>
                                        <p:tgtEl>
                                          <p:spTgt spid="4"/>
                                        </p:tgtEl>
                                        <p:attrNameLst>
                                          <p:attrName>ppt_h</p:attrName>
                                        </p:attrNameLst>
                                      </p:cBhvr>
                                      <p:tavLst>
                                        <p:tav tm="0">
                                          <p:val>
                                            <p:strVal val="#ppt_h"/>
                                          </p:val>
                                        </p:tav>
                                        <p:tav tm="100000">
                                          <p:val>
                                            <p:strVal val="#ppt_h"/>
                                          </p:val>
                                        </p:tav>
                                      </p:tavLst>
                                    </p:anim>
                                  </p:childTnLst>
                                </p:cTn>
                              </p:par>
                            </p:childTnLst>
                          </p:cTn>
                        </p:par>
                      </p:childTnLst>
                    </p:cTn>
                  </p:par>
                  <p:par>
                    <p:cTn id="17" fill="hold">
                      <p:stCondLst>
                        <p:cond delay="indefinite"/>
                      </p:stCondLst>
                      <p:childTnLst>
                        <p:par>
                          <p:cTn id="18" fill="hold">
                            <p:stCondLst>
                              <p:cond delay="0"/>
                            </p:stCondLst>
                            <p:childTnLst>
                              <p:par>
                                <p:cTn id="19" presetID="45" presetClass="entr" presetSubtype="0" fill="hold" nodeType="click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fade">
                                      <p:cBhvr>
                                        <p:cTn id="21" dur="2000"/>
                                        <p:tgtEl>
                                          <p:spTgt spid="4"/>
                                        </p:tgtEl>
                                      </p:cBhvr>
                                    </p:animEffect>
                                    <p:anim calcmode="lin" valueType="num">
                                      <p:cBhvr>
                                        <p:cTn id="22" dur="2000" fill="hold"/>
                                        <p:tgtEl>
                                          <p:spTgt spid="4"/>
                                        </p:tgtEl>
                                        <p:attrNameLst>
                                          <p:attrName>ppt_w</p:attrName>
                                        </p:attrNameLst>
                                      </p:cBhvr>
                                      <p:tavLst>
                                        <p:tav tm="0" fmla="#ppt_w*sin(2.5*pi*$)">
                                          <p:val>
                                            <p:fltVal val="0"/>
                                          </p:val>
                                        </p:tav>
                                        <p:tav tm="100000">
                                          <p:val>
                                            <p:fltVal val="1"/>
                                          </p:val>
                                        </p:tav>
                                      </p:tavLst>
                                    </p:anim>
                                    <p:anim calcmode="lin" valueType="num">
                                      <p:cBhvr>
                                        <p:cTn id="23" dur="2000" fill="hold"/>
                                        <p:tgtEl>
                                          <p:spTgt spid="4"/>
                                        </p:tgtEl>
                                        <p:attrNameLst>
                                          <p:attrName>ppt_h</p:attrName>
                                        </p:attrNameLst>
                                      </p:cBhvr>
                                      <p:tavLst>
                                        <p:tav tm="0">
                                          <p:val>
                                            <p:strVal val="#ppt_h"/>
                                          </p:val>
                                        </p:tav>
                                        <p:tav tm="100000">
                                          <p:val>
                                            <p:strVal val="#ppt_h"/>
                                          </p:val>
                                        </p:tav>
                                      </p:tavLst>
                                    </p:anim>
                                  </p:childTnLst>
                                </p:cTn>
                              </p:par>
                            </p:childTnLst>
                          </p:cTn>
                        </p:par>
                      </p:childTnLst>
                    </p:cTn>
                  </p:par>
                  <p:par>
                    <p:cTn id="24" fill="hold">
                      <p:stCondLst>
                        <p:cond delay="indefinite"/>
                      </p:stCondLst>
                      <p:childTnLst>
                        <p:par>
                          <p:cTn id="25" fill="hold">
                            <p:stCondLst>
                              <p:cond delay="0"/>
                            </p:stCondLst>
                            <p:childTnLst>
                              <p:par>
                                <p:cTn id="26" presetID="45" presetClass="entr" presetSubtype="0" fill="hold" nodeType="clickEffect">
                                  <p:stCondLst>
                                    <p:cond delay="0"/>
                                  </p:stCondLst>
                                  <p:childTnLst>
                                    <p:set>
                                      <p:cBhvr>
                                        <p:cTn id="27" dur="1" fill="hold">
                                          <p:stCondLst>
                                            <p:cond delay="0"/>
                                          </p:stCondLst>
                                        </p:cTn>
                                        <p:tgtEl>
                                          <p:spTgt spid="4"/>
                                        </p:tgtEl>
                                        <p:attrNameLst>
                                          <p:attrName>style.visibility</p:attrName>
                                        </p:attrNameLst>
                                      </p:cBhvr>
                                      <p:to>
                                        <p:strVal val="visible"/>
                                      </p:to>
                                    </p:set>
                                    <p:animEffect transition="in" filter="fade">
                                      <p:cBhvr>
                                        <p:cTn id="28" dur="2000"/>
                                        <p:tgtEl>
                                          <p:spTgt spid="4"/>
                                        </p:tgtEl>
                                      </p:cBhvr>
                                    </p:animEffect>
                                    <p:anim calcmode="lin" valueType="num">
                                      <p:cBhvr>
                                        <p:cTn id="29" dur="2000" fill="hold"/>
                                        <p:tgtEl>
                                          <p:spTgt spid="4"/>
                                        </p:tgtEl>
                                        <p:attrNameLst>
                                          <p:attrName>ppt_w</p:attrName>
                                        </p:attrNameLst>
                                      </p:cBhvr>
                                      <p:tavLst>
                                        <p:tav tm="0" fmla="#ppt_w*sin(2.5*pi*$)">
                                          <p:val>
                                            <p:fltVal val="0"/>
                                          </p:val>
                                        </p:tav>
                                        <p:tav tm="100000">
                                          <p:val>
                                            <p:fltVal val="1"/>
                                          </p:val>
                                        </p:tav>
                                      </p:tavLst>
                                    </p:anim>
                                    <p:anim calcmode="lin" valueType="num">
                                      <p:cBhvr>
                                        <p:cTn id="30" dur="2000" fill="hold"/>
                                        <p:tgtEl>
                                          <p:spTgt spid="4"/>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6F12DC-BE67-4B33-942A-F2C101EEC30F}"/>
              </a:ext>
            </a:extLst>
          </p:cNvPr>
          <p:cNvSpPr>
            <a:spLocks noGrp="1"/>
          </p:cNvSpPr>
          <p:nvPr>
            <p:ph type="title"/>
          </p:nvPr>
        </p:nvSpPr>
        <p:spPr>
          <a:xfrm>
            <a:off x="677334" y="529845"/>
            <a:ext cx="8596668" cy="1846729"/>
          </a:xfrm>
        </p:spPr>
        <p:txBody>
          <a:bodyPr>
            <a:noAutofit/>
          </a:bodyPr>
          <a:lstStyle/>
          <a:p>
            <a:r>
              <a:rPr lang="en-US" b="1" dirty="0">
                <a:effectLst/>
                <a:latin typeface="Arial" panose="020B0604020202020204" pitchFamily="34" charset="0"/>
                <a:cs typeface="Arial" panose="020B0604020202020204" pitchFamily="34" charset="0"/>
              </a:rPr>
              <a:t>Who is responsible for monitoring the progress of all clinical trial investigations being conducted under its IND?</a:t>
            </a:r>
            <a:br>
              <a:rPr lang="en-US" b="1" dirty="0">
                <a:effectLst/>
                <a:latin typeface="Arial" panose="020B0604020202020204" pitchFamily="34" charset="0"/>
                <a:cs typeface="Arial" panose="020B0604020202020204" pitchFamily="34" charset="0"/>
              </a:rPr>
            </a:br>
            <a:endParaRPr lang="en-US" b="1" dirty="0">
              <a:latin typeface="Arial" panose="020B0604020202020204" pitchFamily="34" charset="0"/>
              <a:cs typeface="Arial" panose="020B0604020202020204" pitchFamily="34" charset="0"/>
            </a:endParaRPr>
          </a:p>
        </p:txBody>
      </p:sp>
      <p:sp>
        <p:nvSpPr>
          <p:cNvPr id="3" name="Content Placeholder 2">
            <a:extLst>
              <a:ext uri="{FF2B5EF4-FFF2-40B4-BE49-F238E27FC236}">
                <a16:creationId xmlns:a16="http://schemas.microsoft.com/office/drawing/2014/main" id="{FC79B130-406C-4A50-8365-B7EDFCC85089}"/>
              </a:ext>
            </a:extLst>
          </p:cNvPr>
          <p:cNvSpPr>
            <a:spLocks noGrp="1"/>
          </p:cNvSpPr>
          <p:nvPr>
            <p:ph idx="1"/>
          </p:nvPr>
        </p:nvSpPr>
        <p:spPr>
          <a:xfrm>
            <a:off x="677334" y="3033771"/>
            <a:ext cx="8596668" cy="3280233"/>
          </a:xfrm>
        </p:spPr>
        <p:txBody>
          <a:bodyPr>
            <a:normAutofit/>
          </a:bodyPr>
          <a:lstStyle/>
          <a:p>
            <a:pPr marL="457200" lvl="1" indent="0" algn="l">
              <a:buNone/>
            </a:pPr>
            <a:r>
              <a:rPr lang="en-US" sz="1800" b="1" dirty="0">
                <a:solidFill>
                  <a:srgbClr val="444444"/>
                </a:solidFill>
                <a:effectLst/>
                <a:latin typeface="Arial" panose="020B0604020202020204" pitchFamily="34" charset="0"/>
                <a:cs typeface="Arial" panose="020B0604020202020204" pitchFamily="34" charset="0"/>
              </a:rPr>
              <a:t>A.	The Principal Investigator</a:t>
            </a:r>
            <a:r>
              <a:rPr lang="en-US" sz="1800" b="1" dirty="0">
                <a:solidFill>
                  <a:srgbClr val="666666"/>
                </a:solidFill>
                <a:effectLst/>
                <a:latin typeface="Arial" panose="020B0604020202020204" pitchFamily="34" charset="0"/>
                <a:cs typeface="Arial" panose="020B0604020202020204" pitchFamily="34" charset="0"/>
              </a:rPr>
              <a:t> </a:t>
            </a:r>
          </a:p>
          <a:p>
            <a:pPr marL="457200" lvl="1" indent="0" algn="l">
              <a:buNone/>
            </a:pPr>
            <a:endParaRPr lang="en-US" sz="1800" b="1" dirty="0">
              <a:solidFill>
                <a:srgbClr val="666666"/>
              </a:solidFill>
              <a:effectLst/>
              <a:latin typeface="Arial" panose="020B0604020202020204" pitchFamily="34" charset="0"/>
              <a:cs typeface="Arial" panose="020B0604020202020204" pitchFamily="34" charset="0"/>
            </a:endParaRPr>
          </a:p>
          <a:p>
            <a:pPr marL="457200" lvl="1" indent="0" algn="l">
              <a:buNone/>
            </a:pPr>
            <a:r>
              <a:rPr lang="en-US" sz="1800" b="1" dirty="0">
                <a:solidFill>
                  <a:srgbClr val="444444"/>
                </a:solidFill>
                <a:effectLst/>
                <a:latin typeface="Arial" panose="020B0604020202020204" pitchFamily="34" charset="0"/>
                <a:cs typeface="Arial" panose="020B0604020202020204" pitchFamily="34" charset="0"/>
              </a:rPr>
              <a:t>B.	The Institutional Review Board</a:t>
            </a:r>
          </a:p>
          <a:p>
            <a:pPr marL="457200" lvl="1" indent="0" algn="l">
              <a:buNone/>
            </a:pPr>
            <a:endParaRPr lang="en-US" sz="1800" b="1" dirty="0">
              <a:solidFill>
                <a:srgbClr val="666666"/>
              </a:solidFill>
              <a:latin typeface="Arial" panose="020B0604020202020204" pitchFamily="34" charset="0"/>
              <a:cs typeface="Arial" panose="020B0604020202020204" pitchFamily="34" charset="0"/>
            </a:endParaRPr>
          </a:p>
          <a:p>
            <a:pPr marL="457200" lvl="1" indent="0" algn="l">
              <a:buNone/>
            </a:pPr>
            <a:r>
              <a:rPr lang="en-US" sz="1800" b="1" dirty="0">
                <a:solidFill>
                  <a:srgbClr val="444444"/>
                </a:solidFill>
                <a:effectLst/>
                <a:latin typeface="Arial" panose="020B0604020202020204" pitchFamily="34" charset="0"/>
                <a:cs typeface="Arial" panose="020B0604020202020204" pitchFamily="34" charset="0"/>
              </a:rPr>
              <a:t>C.	The Sponsor</a:t>
            </a:r>
          </a:p>
          <a:p>
            <a:pPr marL="457200" lvl="1" indent="0" algn="l">
              <a:buNone/>
            </a:pPr>
            <a:endParaRPr lang="en-US" sz="1800" b="1" dirty="0">
              <a:solidFill>
                <a:srgbClr val="666666"/>
              </a:solidFill>
              <a:latin typeface="Arial" panose="020B0604020202020204" pitchFamily="34" charset="0"/>
              <a:cs typeface="Arial" panose="020B0604020202020204" pitchFamily="34" charset="0"/>
            </a:endParaRPr>
          </a:p>
          <a:p>
            <a:pPr marL="457200" lvl="1" indent="0" algn="l">
              <a:buNone/>
            </a:pPr>
            <a:r>
              <a:rPr lang="en-US" sz="1800" b="1" dirty="0">
                <a:solidFill>
                  <a:srgbClr val="444444"/>
                </a:solidFill>
                <a:effectLst/>
                <a:latin typeface="Arial" panose="020B0604020202020204" pitchFamily="34" charset="0"/>
                <a:cs typeface="Arial" panose="020B0604020202020204" pitchFamily="34" charset="0"/>
              </a:rPr>
              <a:t>D.	The CRO</a:t>
            </a:r>
          </a:p>
          <a:p>
            <a:endParaRPr lang="en-US" b="1" dirty="0">
              <a:latin typeface="Arial" panose="020B0604020202020204" pitchFamily="34" charset="0"/>
              <a:cs typeface="Arial" panose="020B0604020202020204" pitchFamily="34" charset="0"/>
            </a:endParaRPr>
          </a:p>
        </p:txBody>
      </p:sp>
      <p:pic>
        <p:nvPicPr>
          <p:cNvPr id="4" name="Picture 3" descr="Icon&#10;&#10;Description automatically generated">
            <a:extLst>
              <a:ext uri="{FF2B5EF4-FFF2-40B4-BE49-F238E27FC236}">
                <a16:creationId xmlns:a16="http://schemas.microsoft.com/office/drawing/2014/main" id="{99EE0B83-6763-4781-8D8A-F3F8A5E8D716}"/>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3185078" y="4204290"/>
            <a:ext cx="1056592" cy="939193"/>
          </a:xfrm>
          <a:prstGeom prst="rect">
            <a:avLst/>
          </a:prstGeom>
        </p:spPr>
      </p:pic>
    </p:spTree>
    <p:extLst>
      <p:ext uri="{BB962C8B-B14F-4D97-AF65-F5344CB8AC3E}">
        <p14:creationId xmlns:p14="http://schemas.microsoft.com/office/powerpoint/2010/main" val="125455819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2000"/>
                                        <p:tgtEl>
                                          <p:spTgt spid="4"/>
                                        </p:tgtEl>
                                      </p:cBhvr>
                                    </p:animEffect>
                                    <p:anim calcmode="lin" valueType="num">
                                      <p:cBhvr>
                                        <p:cTn id="8" dur="2000" fill="hold"/>
                                        <p:tgtEl>
                                          <p:spTgt spid="4"/>
                                        </p:tgtEl>
                                        <p:attrNameLst>
                                          <p:attrName>ppt_w</p:attrName>
                                        </p:attrNameLst>
                                      </p:cBhvr>
                                      <p:tavLst>
                                        <p:tav tm="0" fmla="#ppt_w*sin(2.5*pi*$)">
                                          <p:val>
                                            <p:fltVal val="0"/>
                                          </p:val>
                                        </p:tav>
                                        <p:tav tm="100000">
                                          <p:val>
                                            <p:fltVal val="1"/>
                                          </p:val>
                                        </p:tav>
                                      </p:tavLst>
                                    </p:anim>
                                    <p:anim calcmode="lin" valueType="num">
                                      <p:cBhvr>
                                        <p:cTn id="9" dur="2000" fill="hold"/>
                                        <p:tgtEl>
                                          <p:spTgt spid="4"/>
                                        </p:tgtEl>
                                        <p:attrNameLst>
                                          <p:attrName>ppt_h</p:attrName>
                                        </p:attrNameLst>
                                      </p:cBhvr>
                                      <p:tavLst>
                                        <p:tav tm="0">
                                          <p:val>
                                            <p:strVal val="#ppt_h"/>
                                          </p:val>
                                        </p:tav>
                                        <p:tav tm="100000">
                                          <p:val>
                                            <p:strVal val="#ppt_h"/>
                                          </p:val>
                                        </p:tav>
                                      </p:tavLst>
                                    </p:anim>
                                  </p:childTnLst>
                                </p:cTn>
                              </p:par>
                            </p:childTnLst>
                          </p:cTn>
                        </p:par>
                      </p:childTnLst>
                    </p:cTn>
                  </p:par>
                  <p:par>
                    <p:cTn id="10" fill="hold">
                      <p:stCondLst>
                        <p:cond delay="indefinite"/>
                      </p:stCondLst>
                      <p:childTnLst>
                        <p:par>
                          <p:cTn id="11" fill="hold">
                            <p:stCondLst>
                              <p:cond delay="0"/>
                            </p:stCondLst>
                            <p:childTnLst>
                              <p:par>
                                <p:cTn id="12" presetID="45" presetClass="entr" presetSubtype="0" fill="hold"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fade">
                                      <p:cBhvr>
                                        <p:cTn id="14" dur="2000"/>
                                        <p:tgtEl>
                                          <p:spTgt spid="4"/>
                                        </p:tgtEl>
                                      </p:cBhvr>
                                    </p:animEffect>
                                    <p:anim calcmode="lin" valueType="num">
                                      <p:cBhvr>
                                        <p:cTn id="15" dur="2000" fill="hold"/>
                                        <p:tgtEl>
                                          <p:spTgt spid="4"/>
                                        </p:tgtEl>
                                        <p:attrNameLst>
                                          <p:attrName>ppt_w</p:attrName>
                                        </p:attrNameLst>
                                      </p:cBhvr>
                                      <p:tavLst>
                                        <p:tav tm="0" fmla="#ppt_w*sin(2.5*pi*$)">
                                          <p:val>
                                            <p:fltVal val="0"/>
                                          </p:val>
                                        </p:tav>
                                        <p:tav tm="100000">
                                          <p:val>
                                            <p:fltVal val="1"/>
                                          </p:val>
                                        </p:tav>
                                      </p:tavLst>
                                    </p:anim>
                                    <p:anim calcmode="lin" valueType="num">
                                      <p:cBhvr>
                                        <p:cTn id="16" dur="2000" fill="hold"/>
                                        <p:tgtEl>
                                          <p:spTgt spid="4"/>
                                        </p:tgtEl>
                                        <p:attrNameLst>
                                          <p:attrName>ppt_h</p:attrName>
                                        </p:attrNameLst>
                                      </p:cBhvr>
                                      <p:tavLst>
                                        <p:tav tm="0">
                                          <p:val>
                                            <p:strVal val="#ppt_h"/>
                                          </p:val>
                                        </p:tav>
                                        <p:tav tm="100000">
                                          <p:val>
                                            <p:strVal val="#ppt_h"/>
                                          </p:val>
                                        </p:tav>
                                      </p:tavLst>
                                    </p:anim>
                                  </p:childTnLst>
                                </p:cTn>
                              </p:par>
                            </p:childTnLst>
                          </p:cTn>
                        </p:par>
                      </p:childTnLst>
                    </p:cTn>
                  </p:par>
                  <p:par>
                    <p:cTn id="17" fill="hold">
                      <p:stCondLst>
                        <p:cond delay="indefinite"/>
                      </p:stCondLst>
                      <p:childTnLst>
                        <p:par>
                          <p:cTn id="18" fill="hold">
                            <p:stCondLst>
                              <p:cond delay="0"/>
                            </p:stCondLst>
                            <p:childTnLst>
                              <p:par>
                                <p:cTn id="19" presetID="45" presetClass="entr" presetSubtype="0" fill="hold" nodeType="click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fade">
                                      <p:cBhvr>
                                        <p:cTn id="21" dur="2000"/>
                                        <p:tgtEl>
                                          <p:spTgt spid="4"/>
                                        </p:tgtEl>
                                      </p:cBhvr>
                                    </p:animEffect>
                                    <p:anim calcmode="lin" valueType="num">
                                      <p:cBhvr>
                                        <p:cTn id="22" dur="2000" fill="hold"/>
                                        <p:tgtEl>
                                          <p:spTgt spid="4"/>
                                        </p:tgtEl>
                                        <p:attrNameLst>
                                          <p:attrName>ppt_w</p:attrName>
                                        </p:attrNameLst>
                                      </p:cBhvr>
                                      <p:tavLst>
                                        <p:tav tm="0" fmla="#ppt_w*sin(2.5*pi*$)">
                                          <p:val>
                                            <p:fltVal val="0"/>
                                          </p:val>
                                        </p:tav>
                                        <p:tav tm="100000">
                                          <p:val>
                                            <p:fltVal val="1"/>
                                          </p:val>
                                        </p:tav>
                                      </p:tavLst>
                                    </p:anim>
                                    <p:anim calcmode="lin" valueType="num">
                                      <p:cBhvr>
                                        <p:cTn id="23" dur="2000" fill="hold"/>
                                        <p:tgtEl>
                                          <p:spTgt spid="4"/>
                                        </p:tgtEl>
                                        <p:attrNameLst>
                                          <p:attrName>ppt_h</p:attrName>
                                        </p:attrNameLst>
                                      </p:cBhvr>
                                      <p:tavLst>
                                        <p:tav tm="0">
                                          <p:val>
                                            <p:strVal val="#ppt_h"/>
                                          </p:val>
                                        </p:tav>
                                        <p:tav tm="100000">
                                          <p:val>
                                            <p:strVal val="#ppt_h"/>
                                          </p:val>
                                        </p:tav>
                                      </p:tavLst>
                                    </p:anim>
                                  </p:childTnLst>
                                </p:cTn>
                              </p:par>
                            </p:childTnLst>
                          </p:cTn>
                        </p:par>
                      </p:childTnLst>
                    </p:cTn>
                  </p:par>
                  <p:par>
                    <p:cTn id="24" fill="hold">
                      <p:stCondLst>
                        <p:cond delay="indefinite"/>
                      </p:stCondLst>
                      <p:childTnLst>
                        <p:par>
                          <p:cTn id="25" fill="hold">
                            <p:stCondLst>
                              <p:cond delay="0"/>
                            </p:stCondLst>
                            <p:childTnLst>
                              <p:par>
                                <p:cTn id="26" presetID="45" presetClass="entr" presetSubtype="0" fill="hold" nodeType="clickEffect">
                                  <p:stCondLst>
                                    <p:cond delay="0"/>
                                  </p:stCondLst>
                                  <p:childTnLst>
                                    <p:set>
                                      <p:cBhvr>
                                        <p:cTn id="27" dur="1" fill="hold">
                                          <p:stCondLst>
                                            <p:cond delay="0"/>
                                          </p:stCondLst>
                                        </p:cTn>
                                        <p:tgtEl>
                                          <p:spTgt spid="4"/>
                                        </p:tgtEl>
                                        <p:attrNameLst>
                                          <p:attrName>style.visibility</p:attrName>
                                        </p:attrNameLst>
                                      </p:cBhvr>
                                      <p:to>
                                        <p:strVal val="visible"/>
                                      </p:to>
                                    </p:set>
                                    <p:animEffect transition="in" filter="fade">
                                      <p:cBhvr>
                                        <p:cTn id="28" dur="2000"/>
                                        <p:tgtEl>
                                          <p:spTgt spid="4"/>
                                        </p:tgtEl>
                                      </p:cBhvr>
                                    </p:animEffect>
                                    <p:anim calcmode="lin" valueType="num">
                                      <p:cBhvr>
                                        <p:cTn id="29" dur="2000" fill="hold"/>
                                        <p:tgtEl>
                                          <p:spTgt spid="4"/>
                                        </p:tgtEl>
                                        <p:attrNameLst>
                                          <p:attrName>ppt_w</p:attrName>
                                        </p:attrNameLst>
                                      </p:cBhvr>
                                      <p:tavLst>
                                        <p:tav tm="0" fmla="#ppt_w*sin(2.5*pi*$)">
                                          <p:val>
                                            <p:fltVal val="0"/>
                                          </p:val>
                                        </p:tav>
                                        <p:tav tm="100000">
                                          <p:val>
                                            <p:fltVal val="1"/>
                                          </p:val>
                                        </p:tav>
                                      </p:tavLst>
                                    </p:anim>
                                    <p:anim calcmode="lin" valueType="num">
                                      <p:cBhvr>
                                        <p:cTn id="30" dur="2000" fill="hold"/>
                                        <p:tgtEl>
                                          <p:spTgt spid="4"/>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764FC4B2-DD9A-477E-8DF1-730A710EF90B}"/>
              </a:ext>
            </a:extLst>
          </p:cNvPr>
          <p:cNvSpPr txBox="1"/>
          <p:nvPr/>
        </p:nvSpPr>
        <p:spPr>
          <a:xfrm>
            <a:off x="630937" y="210312"/>
            <a:ext cx="8313888" cy="6155531"/>
          </a:xfrm>
          <a:prstGeom prst="rect">
            <a:avLst/>
          </a:prstGeom>
          <a:noFill/>
        </p:spPr>
        <p:txBody>
          <a:bodyPr wrap="square" rtlCol="0">
            <a:spAutoFit/>
          </a:bodyPr>
          <a:lstStyle/>
          <a:p>
            <a:endParaRPr lang="en-US" sz="3200" b="1" dirty="0">
              <a:solidFill>
                <a:schemeClr val="accent1"/>
              </a:solidFill>
              <a:latin typeface="Calibri" panose="020F0502020204030204" pitchFamily="34" charset="0"/>
              <a:cs typeface="Calibri" panose="020F0502020204030204" pitchFamily="34" charset="0"/>
            </a:endParaRPr>
          </a:p>
          <a:p>
            <a:r>
              <a:rPr lang="en-US" sz="3600" b="1" dirty="0">
                <a:solidFill>
                  <a:schemeClr val="accent1"/>
                </a:solidFill>
                <a:latin typeface="Arial" panose="020B0604020202020204" pitchFamily="34" charset="0"/>
                <a:cs typeface="Arial" panose="020B0604020202020204" pitchFamily="34" charset="0"/>
              </a:rPr>
              <a:t>Which of the following are necessary elements of a CAPA for repeat deviations?</a:t>
            </a:r>
          </a:p>
          <a:p>
            <a:endParaRPr lang="en-US" sz="2000" b="1" dirty="0">
              <a:latin typeface="Calibri" panose="020F0502020204030204" pitchFamily="34" charset="0"/>
              <a:cs typeface="Calibri" panose="020F0502020204030204" pitchFamily="34" charset="0"/>
            </a:endParaRPr>
          </a:p>
          <a:p>
            <a:endParaRPr lang="en-US" b="1" dirty="0">
              <a:latin typeface="Arial" panose="020B0604020202020204" pitchFamily="34" charset="0"/>
              <a:cs typeface="Arial" panose="020B0604020202020204" pitchFamily="34" charset="0"/>
            </a:endParaRPr>
          </a:p>
          <a:p>
            <a:pPr marL="457200" indent="-457200">
              <a:buAutoNum type="alphaUcPeriod"/>
            </a:pPr>
            <a:r>
              <a:rPr lang="en-US" b="1" dirty="0">
                <a:latin typeface="Arial" panose="020B0604020202020204" pitchFamily="34" charset="0"/>
                <a:cs typeface="Arial" panose="020B0604020202020204" pitchFamily="34" charset="0"/>
              </a:rPr>
              <a:t>Re-training for every CAPA</a:t>
            </a:r>
          </a:p>
          <a:p>
            <a:pPr marL="457200" indent="-457200">
              <a:buAutoNum type="alphaUcPeriod"/>
            </a:pPr>
            <a:endParaRPr lang="en-US" b="1" dirty="0">
              <a:latin typeface="Arial" panose="020B0604020202020204" pitchFamily="34" charset="0"/>
              <a:cs typeface="Arial" panose="020B0604020202020204" pitchFamily="34" charset="0"/>
            </a:endParaRPr>
          </a:p>
          <a:p>
            <a:endParaRPr lang="en-US" b="1" dirty="0">
              <a:latin typeface="Arial" panose="020B0604020202020204" pitchFamily="34" charset="0"/>
              <a:cs typeface="Arial" panose="020B0604020202020204" pitchFamily="34" charset="0"/>
            </a:endParaRPr>
          </a:p>
          <a:p>
            <a:pPr marL="457200" indent="-457200">
              <a:buAutoNum type="alphaUcPeriod" startAt="2"/>
            </a:pPr>
            <a:r>
              <a:rPr lang="en-US" b="1" dirty="0">
                <a:latin typeface="Arial" panose="020B0604020202020204" pitchFamily="34" charset="0"/>
                <a:cs typeface="Arial" panose="020B0604020202020204" pitchFamily="34" charset="0"/>
              </a:rPr>
              <a:t>Root cause analysis for every CAPA</a:t>
            </a:r>
          </a:p>
          <a:p>
            <a:endParaRPr lang="en-US" b="1" dirty="0">
              <a:latin typeface="Arial" panose="020B0604020202020204" pitchFamily="34" charset="0"/>
              <a:cs typeface="Arial" panose="020B0604020202020204" pitchFamily="34" charset="0"/>
            </a:endParaRPr>
          </a:p>
          <a:p>
            <a:endParaRPr lang="en-US" b="1" dirty="0">
              <a:latin typeface="Arial" panose="020B0604020202020204" pitchFamily="34" charset="0"/>
              <a:cs typeface="Arial" panose="020B0604020202020204" pitchFamily="34" charset="0"/>
            </a:endParaRPr>
          </a:p>
          <a:p>
            <a:pPr marL="457200" indent="-457200">
              <a:buAutoNum type="alphaUcPeriod" startAt="3"/>
            </a:pPr>
            <a:r>
              <a:rPr lang="en-US" b="1" dirty="0">
                <a:latin typeface="Arial" panose="020B0604020202020204" pitchFamily="34" charset="0"/>
                <a:cs typeface="Arial" panose="020B0604020202020204" pitchFamily="34" charset="0"/>
              </a:rPr>
              <a:t>System change for every CAPA</a:t>
            </a:r>
          </a:p>
          <a:p>
            <a:pPr marL="457200" indent="-457200">
              <a:buAutoNum type="alphaUcPeriod" startAt="3"/>
            </a:pPr>
            <a:endParaRPr lang="en-US" b="1" dirty="0">
              <a:latin typeface="Arial" panose="020B0604020202020204" pitchFamily="34" charset="0"/>
              <a:cs typeface="Arial" panose="020B0604020202020204" pitchFamily="34" charset="0"/>
            </a:endParaRPr>
          </a:p>
          <a:p>
            <a:endParaRPr lang="en-US" b="1" dirty="0">
              <a:latin typeface="Arial" panose="020B0604020202020204" pitchFamily="34" charset="0"/>
              <a:cs typeface="Arial" panose="020B0604020202020204" pitchFamily="34" charset="0"/>
            </a:endParaRPr>
          </a:p>
          <a:p>
            <a:r>
              <a:rPr lang="en-US" b="1" dirty="0">
                <a:latin typeface="Arial" panose="020B0604020202020204" pitchFamily="34" charset="0"/>
                <a:cs typeface="Arial" panose="020B0604020202020204" pitchFamily="34" charset="0"/>
              </a:rPr>
              <a:t>D.	All of the above</a:t>
            </a:r>
          </a:p>
          <a:p>
            <a:endParaRPr lang="en-US" b="1" dirty="0">
              <a:latin typeface="Arial" panose="020B0604020202020204" pitchFamily="34" charset="0"/>
              <a:cs typeface="Arial" panose="020B0604020202020204" pitchFamily="34" charset="0"/>
            </a:endParaRPr>
          </a:p>
          <a:p>
            <a:r>
              <a:rPr lang="en-US" b="1" dirty="0">
                <a:latin typeface="Arial" panose="020B0604020202020204" pitchFamily="34" charset="0"/>
                <a:cs typeface="Arial" panose="020B0604020202020204" pitchFamily="34" charset="0"/>
              </a:rPr>
              <a:t>E.	A. and B</a:t>
            </a:r>
          </a:p>
        </p:txBody>
      </p:sp>
      <p:pic>
        <p:nvPicPr>
          <p:cNvPr id="3" name="Picture 2" descr="Icon&#10;&#10;Description automatically generated">
            <a:extLst>
              <a:ext uri="{FF2B5EF4-FFF2-40B4-BE49-F238E27FC236}">
                <a16:creationId xmlns:a16="http://schemas.microsoft.com/office/drawing/2014/main" id="{792C095C-782F-4B18-9325-DE408D054D93}"/>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2282073" y="5529456"/>
            <a:ext cx="1056592" cy="939193"/>
          </a:xfrm>
          <a:prstGeom prst="rect">
            <a:avLst/>
          </a:prstGeom>
        </p:spPr>
      </p:pic>
    </p:spTree>
    <p:extLst>
      <p:ext uri="{BB962C8B-B14F-4D97-AF65-F5344CB8AC3E}">
        <p14:creationId xmlns:p14="http://schemas.microsoft.com/office/powerpoint/2010/main" val="1632766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2000"/>
                                        <p:tgtEl>
                                          <p:spTgt spid="3"/>
                                        </p:tgtEl>
                                      </p:cBhvr>
                                    </p:animEffect>
                                    <p:anim calcmode="lin" valueType="num">
                                      <p:cBhvr>
                                        <p:cTn id="8" dur="2000" fill="hold"/>
                                        <p:tgtEl>
                                          <p:spTgt spid="3"/>
                                        </p:tgtEl>
                                        <p:attrNameLst>
                                          <p:attrName>ppt_w</p:attrName>
                                        </p:attrNameLst>
                                      </p:cBhvr>
                                      <p:tavLst>
                                        <p:tav tm="0" fmla="#ppt_w*sin(2.5*pi*$)">
                                          <p:val>
                                            <p:fltVal val="0"/>
                                          </p:val>
                                        </p:tav>
                                        <p:tav tm="100000">
                                          <p:val>
                                            <p:fltVal val="1"/>
                                          </p:val>
                                        </p:tav>
                                      </p:tavLst>
                                    </p:anim>
                                    <p:anim calcmode="lin" valueType="num">
                                      <p:cBhvr>
                                        <p:cTn id="9" dur="2000" fill="hold"/>
                                        <p:tgtEl>
                                          <p:spTgt spid="3"/>
                                        </p:tgtEl>
                                        <p:attrNameLst>
                                          <p:attrName>ppt_h</p:attrName>
                                        </p:attrNameLst>
                                      </p:cBhvr>
                                      <p:tavLst>
                                        <p:tav tm="0">
                                          <p:val>
                                            <p:strVal val="#ppt_h"/>
                                          </p:val>
                                        </p:tav>
                                        <p:tav tm="100000">
                                          <p:val>
                                            <p:strVal val="#ppt_h"/>
                                          </p:val>
                                        </p:tav>
                                      </p:tavLst>
                                    </p:anim>
                                  </p:childTnLst>
                                </p:cTn>
                              </p:par>
                            </p:childTnLst>
                          </p:cTn>
                        </p:par>
                      </p:childTnLst>
                    </p:cTn>
                  </p:par>
                  <p:par>
                    <p:cTn id="10" fill="hold">
                      <p:stCondLst>
                        <p:cond delay="indefinite"/>
                      </p:stCondLst>
                      <p:childTnLst>
                        <p:par>
                          <p:cTn id="11" fill="hold">
                            <p:stCondLst>
                              <p:cond delay="0"/>
                            </p:stCondLst>
                            <p:childTnLst>
                              <p:par>
                                <p:cTn id="12" presetID="45" presetClass="entr" presetSubtype="0" fill="hold"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fade">
                                      <p:cBhvr>
                                        <p:cTn id="14" dur="2000"/>
                                        <p:tgtEl>
                                          <p:spTgt spid="3"/>
                                        </p:tgtEl>
                                      </p:cBhvr>
                                    </p:animEffect>
                                    <p:anim calcmode="lin" valueType="num">
                                      <p:cBhvr>
                                        <p:cTn id="15" dur="2000" fill="hold"/>
                                        <p:tgtEl>
                                          <p:spTgt spid="3"/>
                                        </p:tgtEl>
                                        <p:attrNameLst>
                                          <p:attrName>ppt_w</p:attrName>
                                        </p:attrNameLst>
                                      </p:cBhvr>
                                      <p:tavLst>
                                        <p:tav tm="0" fmla="#ppt_w*sin(2.5*pi*$)">
                                          <p:val>
                                            <p:fltVal val="0"/>
                                          </p:val>
                                        </p:tav>
                                        <p:tav tm="100000">
                                          <p:val>
                                            <p:fltVal val="1"/>
                                          </p:val>
                                        </p:tav>
                                      </p:tavLst>
                                    </p:anim>
                                    <p:anim calcmode="lin" valueType="num">
                                      <p:cBhvr>
                                        <p:cTn id="16" dur="2000" fill="hold"/>
                                        <p:tgtEl>
                                          <p:spTgt spid="3"/>
                                        </p:tgtEl>
                                        <p:attrNameLst>
                                          <p:attrName>ppt_h</p:attrName>
                                        </p:attrNameLst>
                                      </p:cBhvr>
                                      <p:tavLst>
                                        <p:tav tm="0">
                                          <p:val>
                                            <p:strVal val="#ppt_h"/>
                                          </p:val>
                                        </p:tav>
                                        <p:tav tm="100000">
                                          <p:val>
                                            <p:strVal val="#ppt_h"/>
                                          </p:val>
                                        </p:tav>
                                      </p:tavLst>
                                    </p:anim>
                                  </p:childTnLst>
                                </p:cTn>
                              </p:par>
                            </p:childTnLst>
                          </p:cTn>
                        </p:par>
                      </p:childTnLst>
                    </p:cTn>
                  </p:par>
                  <p:par>
                    <p:cTn id="17" fill="hold">
                      <p:stCondLst>
                        <p:cond delay="indefinite"/>
                      </p:stCondLst>
                      <p:childTnLst>
                        <p:par>
                          <p:cTn id="18" fill="hold">
                            <p:stCondLst>
                              <p:cond delay="0"/>
                            </p:stCondLst>
                            <p:childTnLst>
                              <p:par>
                                <p:cTn id="19" presetID="45" presetClass="entr" presetSubtype="0" fill="hold" nodeType="clickEffect">
                                  <p:stCondLst>
                                    <p:cond delay="0"/>
                                  </p:stCondLst>
                                  <p:childTnLst>
                                    <p:set>
                                      <p:cBhvr>
                                        <p:cTn id="20" dur="1" fill="hold">
                                          <p:stCondLst>
                                            <p:cond delay="0"/>
                                          </p:stCondLst>
                                        </p:cTn>
                                        <p:tgtEl>
                                          <p:spTgt spid="3"/>
                                        </p:tgtEl>
                                        <p:attrNameLst>
                                          <p:attrName>style.visibility</p:attrName>
                                        </p:attrNameLst>
                                      </p:cBhvr>
                                      <p:to>
                                        <p:strVal val="visible"/>
                                      </p:to>
                                    </p:set>
                                    <p:animEffect transition="in" filter="fade">
                                      <p:cBhvr>
                                        <p:cTn id="21" dur="2000"/>
                                        <p:tgtEl>
                                          <p:spTgt spid="3"/>
                                        </p:tgtEl>
                                      </p:cBhvr>
                                    </p:animEffect>
                                    <p:anim calcmode="lin" valueType="num">
                                      <p:cBhvr>
                                        <p:cTn id="22" dur="2000" fill="hold"/>
                                        <p:tgtEl>
                                          <p:spTgt spid="3"/>
                                        </p:tgtEl>
                                        <p:attrNameLst>
                                          <p:attrName>ppt_w</p:attrName>
                                        </p:attrNameLst>
                                      </p:cBhvr>
                                      <p:tavLst>
                                        <p:tav tm="0" fmla="#ppt_w*sin(2.5*pi*$)">
                                          <p:val>
                                            <p:fltVal val="0"/>
                                          </p:val>
                                        </p:tav>
                                        <p:tav tm="100000">
                                          <p:val>
                                            <p:fltVal val="1"/>
                                          </p:val>
                                        </p:tav>
                                      </p:tavLst>
                                    </p:anim>
                                    <p:anim calcmode="lin" valueType="num">
                                      <p:cBhvr>
                                        <p:cTn id="23" dur="2000" fill="hold"/>
                                        <p:tgtEl>
                                          <p:spTgt spid="3"/>
                                        </p:tgtEl>
                                        <p:attrNameLst>
                                          <p:attrName>ppt_h</p:attrName>
                                        </p:attrNameLst>
                                      </p:cBhvr>
                                      <p:tavLst>
                                        <p:tav tm="0">
                                          <p:val>
                                            <p:strVal val="#ppt_h"/>
                                          </p:val>
                                        </p:tav>
                                        <p:tav tm="100000">
                                          <p:val>
                                            <p:strVal val="#ppt_h"/>
                                          </p:val>
                                        </p:tav>
                                      </p:tavLst>
                                    </p:anim>
                                  </p:childTnLst>
                                </p:cTn>
                              </p:par>
                            </p:childTnLst>
                          </p:cTn>
                        </p:par>
                      </p:childTnLst>
                    </p:cTn>
                  </p:par>
                  <p:par>
                    <p:cTn id="24" fill="hold">
                      <p:stCondLst>
                        <p:cond delay="indefinite"/>
                      </p:stCondLst>
                      <p:childTnLst>
                        <p:par>
                          <p:cTn id="25" fill="hold">
                            <p:stCondLst>
                              <p:cond delay="0"/>
                            </p:stCondLst>
                            <p:childTnLst>
                              <p:par>
                                <p:cTn id="26" presetID="45" presetClass="entr" presetSubtype="0" fill="hold" nodeType="clickEffect">
                                  <p:stCondLst>
                                    <p:cond delay="0"/>
                                  </p:stCondLst>
                                  <p:childTnLst>
                                    <p:set>
                                      <p:cBhvr>
                                        <p:cTn id="27" dur="1" fill="hold">
                                          <p:stCondLst>
                                            <p:cond delay="0"/>
                                          </p:stCondLst>
                                        </p:cTn>
                                        <p:tgtEl>
                                          <p:spTgt spid="3"/>
                                        </p:tgtEl>
                                        <p:attrNameLst>
                                          <p:attrName>style.visibility</p:attrName>
                                        </p:attrNameLst>
                                      </p:cBhvr>
                                      <p:to>
                                        <p:strVal val="visible"/>
                                      </p:to>
                                    </p:set>
                                    <p:animEffect transition="in" filter="fade">
                                      <p:cBhvr>
                                        <p:cTn id="28" dur="2000"/>
                                        <p:tgtEl>
                                          <p:spTgt spid="3"/>
                                        </p:tgtEl>
                                      </p:cBhvr>
                                    </p:animEffect>
                                    <p:anim calcmode="lin" valueType="num">
                                      <p:cBhvr>
                                        <p:cTn id="29" dur="2000" fill="hold"/>
                                        <p:tgtEl>
                                          <p:spTgt spid="3"/>
                                        </p:tgtEl>
                                        <p:attrNameLst>
                                          <p:attrName>ppt_w</p:attrName>
                                        </p:attrNameLst>
                                      </p:cBhvr>
                                      <p:tavLst>
                                        <p:tav tm="0" fmla="#ppt_w*sin(2.5*pi*$)">
                                          <p:val>
                                            <p:fltVal val="0"/>
                                          </p:val>
                                        </p:tav>
                                        <p:tav tm="100000">
                                          <p:val>
                                            <p:fltVal val="1"/>
                                          </p:val>
                                        </p:tav>
                                      </p:tavLst>
                                    </p:anim>
                                    <p:anim calcmode="lin" valueType="num">
                                      <p:cBhvr>
                                        <p:cTn id="30" dur="2000" fill="hold"/>
                                        <p:tgtEl>
                                          <p:spTgt spid="3"/>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D1E644-BFCE-4FA9-A67B-DEC2DA61D6CD}"/>
              </a:ext>
            </a:extLst>
          </p:cNvPr>
          <p:cNvSpPr>
            <a:spLocks noGrp="1"/>
          </p:cNvSpPr>
          <p:nvPr>
            <p:ph type="title"/>
          </p:nvPr>
        </p:nvSpPr>
        <p:spPr>
          <a:xfrm>
            <a:off x="725383" y="816637"/>
            <a:ext cx="8596668" cy="816638"/>
          </a:xfrm>
        </p:spPr>
        <p:txBody>
          <a:bodyPr>
            <a:noAutofit/>
          </a:bodyPr>
          <a:lstStyle/>
          <a:p>
            <a:r>
              <a:rPr lang="en-US" b="1" dirty="0">
                <a:effectLst/>
                <a:latin typeface="Arial" panose="020B0604020202020204" pitchFamily="34" charset="0"/>
                <a:cs typeface="Arial" panose="020B0604020202020204" pitchFamily="34" charset="0"/>
              </a:rPr>
              <a:t>Monitors are appointed by the _____.</a:t>
            </a:r>
            <a:br>
              <a:rPr lang="en-US" b="1" dirty="0">
                <a:effectLst/>
                <a:latin typeface="Arial" panose="020B0604020202020204" pitchFamily="34" charset="0"/>
                <a:cs typeface="Arial" panose="020B0604020202020204" pitchFamily="34" charset="0"/>
              </a:rPr>
            </a:br>
            <a:endParaRPr lang="en-US" b="1" dirty="0">
              <a:latin typeface="Arial" panose="020B0604020202020204" pitchFamily="34" charset="0"/>
              <a:cs typeface="Arial" panose="020B0604020202020204" pitchFamily="34" charset="0"/>
            </a:endParaRPr>
          </a:p>
        </p:txBody>
      </p:sp>
      <p:sp>
        <p:nvSpPr>
          <p:cNvPr id="3" name="Content Placeholder 2">
            <a:extLst>
              <a:ext uri="{FF2B5EF4-FFF2-40B4-BE49-F238E27FC236}">
                <a16:creationId xmlns:a16="http://schemas.microsoft.com/office/drawing/2014/main" id="{5A8F0756-D914-4BD1-A150-10492D99E0A3}"/>
              </a:ext>
            </a:extLst>
          </p:cNvPr>
          <p:cNvSpPr>
            <a:spLocks noGrp="1"/>
          </p:cNvSpPr>
          <p:nvPr>
            <p:ph idx="1"/>
          </p:nvPr>
        </p:nvSpPr>
        <p:spPr>
          <a:xfrm>
            <a:off x="677334" y="2085024"/>
            <a:ext cx="8596668" cy="3020918"/>
          </a:xfrm>
        </p:spPr>
        <p:txBody>
          <a:bodyPr>
            <a:normAutofit/>
          </a:bodyPr>
          <a:lstStyle/>
          <a:p>
            <a:pPr marL="0" indent="0">
              <a:buNone/>
            </a:pPr>
            <a:r>
              <a:rPr lang="en-US" b="1" dirty="0">
                <a:solidFill>
                  <a:srgbClr val="484848"/>
                </a:solidFill>
                <a:effectLst/>
                <a:latin typeface="Arial" panose="020B0604020202020204" pitchFamily="34" charset="0"/>
                <a:cs typeface="Arial" panose="020B0604020202020204" pitchFamily="34" charset="0"/>
              </a:rPr>
              <a:t>A.	Sponsor</a:t>
            </a:r>
          </a:p>
          <a:p>
            <a:pPr marL="457200" indent="-457200">
              <a:buAutoNum type="alphaUcPeriod"/>
            </a:pPr>
            <a:endParaRPr lang="en-US" b="1" dirty="0">
              <a:solidFill>
                <a:srgbClr val="484848"/>
              </a:solidFill>
              <a:effectLst/>
              <a:latin typeface="Arial" panose="020B0604020202020204" pitchFamily="34" charset="0"/>
              <a:cs typeface="Arial" panose="020B0604020202020204" pitchFamily="34" charset="0"/>
            </a:endParaRPr>
          </a:p>
          <a:p>
            <a:pPr marL="0" indent="0">
              <a:buNone/>
            </a:pPr>
            <a:r>
              <a:rPr lang="en-US" b="1" dirty="0">
                <a:solidFill>
                  <a:srgbClr val="484848"/>
                </a:solidFill>
                <a:latin typeface="Arial" panose="020B0604020202020204" pitchFamily="34" charset="0"/>
                <a:cs typeface="Arial" panose="020B0604020202020204" pitchFamily="34" charset="0"/>
              </a:rPr>
              <a:t>B.	Principal Investigator</a:t>
            </a:r>
          </a:p>
          <a:p>
            <a:pPr marL="0" indent="0">
              <a:buNone/>
            </a:pPr>
            <a:endParaRPr lang="en-US" b="1" dirty="0">
              <a:solidFill>
                <a:srgbClr val="484848"/>
              </a:solidFill>
              <a:latin typeface="Arial" panose="020B0604020202020204" pitchFamily="34" charset="0"/>
              <a:cs typeface="Arial" panose="020B0604020202020204" pitchFamily="34" charset="0"/>
            </a:endParaRPr>
          </a:p>
          <a:p>
            <a:pPr marL="0" indent="0">
              <a:buNone/>
            </a:pPr>
            <a:r>
              <a:rPr lang="en-US" b="1" dirty="0">
                <a:solidFill>
                  <a:srgbClr val="484848"/>
                </a:solidFill>
                <a:effectLst/>
                <a:latin typeface="Arial" panose="020B0604020202020204" pitchFamily="34" charset="0"/>
                <a:cs typeface="Arial" panose="020B0604020202020204" pitchFamily="34" charset="0"/>
              </a:rPr>
              <a:t>C.	FDA</a:t>
            </a:r>
          </a:p>
          <a:p>
            <a:pPr marL="0" indent="0">
              <a:buNone/>
            </a:pPr>
            <a:endParaRPr lang="en-US" b="1" dirty="0">
              <a:solidFill>
                <a:srgbClr val="484848"/>
              </a:solidFill>
              <a:latin typeface="Arial" panose="020B0604020202020204" pitchFamily="34" charset="0"/>
              <a:cs typeface="Arial" panose="020B0604020202020204" pitchFamily="34" charset="0"/>
            </a:endParaRPr>
          </a:p>
          <a:p>
            <a:pPr marL="0" indent="0">
              <a:buNone/>
            </a:pPr>
            <a:r>
              <a:rPr lang="en-US" b="1" dirty="0">
                <a:solidFill>
                  <a:srgbClr val="484848"/>
                </a:solidFill>
                <a:latin typeface="Arial" panose="020B0604020202020204" pitchFamily="34" charset="0"/>
                <a:cs typeface="Arial" panose="020B0604020202020204" pitchFamily="34" charset="0"/>
              </a:rPr>
              <a:t>D.	CRO</a:t>
            </a:r>
            <a:endParaRPr lang="en-US" b="1" dirty="0">
              <a:solidFill>
                <a:srgbClr val="484848"/>
              </a:solidFill>
              <a:effectLst/>
              <a:latin typeface="Arial" panose="020B0604020202020204" pitchFamily="34" charset="0"/>
              <a:cs typeface="Arial" panose="020B0604020202020204" pitchFamily="34" charset="0"/>
            </a:endParaRPr>
          </a:p>
          <a:p>
            <a:endParaRPr lang="en-US" b="1" dirty="0">
              <a:latin typeface="Arial" panose="020B0604020202020204" pitchFamily="34" charset="0"/>
              <a:cs typeface="Arial" panose="020B0604020202020204" pitchFamily="34" charset="0"/>
            </a:endParaRPr>
          </a:p>
        </p:txBody>
      </p:sp>
      <p:pic>
        <p:nvPicPr>
          <p:cNvPr id="4" name="Picture 3" descr="Icon&#10;&#10;Description automatically generated">
            <a:extLst>
              <a:ext uri="{FF2B5EF4-FFF2-40B4-BE49-F238E27FC236}">
                <a16:creationId xmlns:a16="http://schemas.microsoft.com/office/drawing/2014/main" id="{C33C54EB-4B35-46A7-86CE-2E0F377167A8}"/>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2341653" y="1633275"/>
            <a:ext cx="1056592" cy="939193"/>
          </a:xfrm>
          <a:prstGeom prst="rect">
            <a:avLst/>
          </a:prstGeom>
        </p:spPr>
      </p:pic>
    </p:spTree>
    <p:extLst>
      <p:ext uri="{BB962C8B-B14F-4D97-AF65-F5344CB8AC3E}">
        <p14:creationId xmlns:p14="http://schemas.microsoft.com/office/powerpoint/2010/main" val="226755464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2000"/>
                                        <p:tgtEl>
                                          <p:spTgt spid="4"/>
                                        </p:tgtEl>
                                      </p:cBhvr>
                                    </p:animEffect>
                                    <p:anim calcmode="lin" valueType="num">
                                      <p:cBhvr>
                                        <p:cTn id="8" dur="2000" fill="hold"/>
                                        <p:tgtEl>
                                          <p:spTgt spid="4"/>
                                        </p:tgtEl>
                                        <p:attrNameLst>
                                          <p:attrName>ppt_w</p:attrName>
                                        </p:attrNameLst>
                                      </p:cBhvr>
                                      <p:tavLst>
                                        <p:tav tm="0" fmla="#ppt_w*sin(2.5*pi*$)">
                                          <p:val>
                                            <p:fltVal val="0"/>
                                          </p:val>
                                        </p:tav>
                                        <p:tav tm="100000">
                                          <p:val>
                                            <p:fltVal val="1"/>
                                          </p:val>
                                        </p:tav>
                                      </p:tavLst>
                                    </p:anim>
                                    <p:anim calcmode="lin" valueType="num">
                                      <p:cBhvr>
                                        <p:cTn id="9" dur="2000" fill="hold"/>
                                        <p:tgtEl>
                                          <p:spTgt spid="4"/>
                                        </p:tgtEl>
                                        <p:attrNameLst>
                                          <p:attrName>ppt_h</p:attrName>
                                        </p:attrNameLst>
                                      </p:cBhvr>
                                      <p:tavLst>
                                        <p:tav tm="0">
                                          <p:val>
                                            <p:strVal val="#ppt_h"/>
                                          </p:val>
                                        </p:tav>
                                        <p:tav tm="100000">
                                          <p:val>
                                            <p:strVal val="#ppt_h"/>
                                          </p:val>
                                        </p:tav>
                                      </p:tavLst>
                                    </p:anim>
                                  </p:childTnLst>
                                </p:cTn>
                              </p:par>
                            </p:childTnLst>
                          </p:cTn>
                        </p:par>
                      </p:childTnLst>
                    </p:cTn>
                  </p:par>
                  <p:par>
                    <p:cTn id="10" fill="hold">
                      <p:stCondLst>
                        <p:cond delay="indefinite"/>
                      </p:stCondLst>
                      <p:childTnLst>
                        <p:par>
                          <p:cTn id="11" fill="hold">
                            <p:stCondLst>
                              <p:cond delay="0"/>
                            </p:stCondLst>
                            <p:childTnLst>
                              <p:par>
                                <p:cTn id="12" presetID="45" presetClass="entr" presetSubtype="0" fill="hold"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fade">
                                      <p:cBhvr>
                                        <p:cTn id="14" dur="2000"/>
                                        <p:tgtEl>
                                          <p:spTgt spid="4"/>
                                        </p:tgtEl>
                                      </p:cBhvr>
                                    </p:animEffect>
                                    <p:anim calcmode="lin" valueType="num">
                                      <p:cBhvr>
                                        <p:cTn id="15" dur="2000" fill="hold"/>
                                        <p:tgtEl>
                                          <p:spTgt spid="4"/>
                                        </p:tgtEl>
                                        <p:attrNameLst>
                                          <p:attrName>ppt_w</p:attrName>
                                        </p:attrNameLst>
                                      </p:cBhvr>
                                      <p:tavLst>
                                        <p:tav tm="0" fmla="#ppt_w*sin(2.5*pi*$)">
                                          <p:val>
                                            <p:fltVal val="0"/>
                                          </p:val>
                                        </p:tav>
                                        <p:tav tm="100000">
                                          <p:val>
                                            <p:fltVal val="1"/>
                                          </p:val>
                                        </p:tav>
                                      </p:tavLst>
                                    </p:anim>
                                    <p:anim calcmode="lin" valueType="num">
                                      <p:cBhvr>
                                        <p:cTn id="16" dur="2000" fill="hold"/>
                                        <p:tgtEl>
                                          <p:spTgt spid="4"/>
                                        </p:tgtEl>
                                        <p:attrNameLst>
                                          <p:attrName>ppt_h</p:attrName>
                                        </p:attrNameLst>
                                      </p:cBhvr>
                                      <p:tavLst>
                                        <p:tav tm="0">
                                          <p:val>
                                            <p:strVal val="#ppt_h"/>
                                          </p:val>
                                        </p:tav>
                                        <p:tav tm="100000">
                                          <p:val>
                                            <p:strVal val="#ppt_h"/>
                                          </p:val>
                                        </p:tav>
                                      </p:tavLst>
                                    </p:anim>
                                  </p:childTnLst>
                                </p:cTn>
                              </p:par>
                            </p:childTnLst>
                          </p:cTn>
                        </p:par>
                      </p:childTnLst>
                    </p:cTn>
                  </p:par>
                  <p:par>
                    <p:cTn id="17" fill="hold">
                      <p:stCondLst>
                        <p:cond delay="indefinite"/>
                      </p:stCondLst>
                      <p:childTnLst>
                        <p:par>
                          <p:cTn id="18" fill="hold">
                            <p:stCondLst>
                              <p:cond delay="0"/>
                            </p:stCondLst>
                            <p:childTnLst>
                              <p:par>
                                <p:cTn id="19" presetID="45" presetClass="entr" presetSubtype="0" fill="hold" nodeType="click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fade">
                                      <p:cBhvr>
                                        <p:cTn id="21" dur="2000"/>
                                        <p:tgtEl>
                                          <p:spTgt spid="4"/>
                                        </p:tgtEl>
                                      </p:cBhvr>
                                    </p:animEffect>
                                    <p:anim calcmode="lin" valueType="num">
                                      <p:cBhvr>
                                        <p:cTn id="22" dur="2000" fill="hold"/>
                                        <p:tgtEl>
                                          <p:spTgt spid="4"/>
                                        </p:tgtEl>
                                        <p:attrNameLst>
                                          <p:attrName>ppt_w</p:attrName>
                                        </p:attrNameLst>
                                      </p:cBhvr>
                                      <p:tavLst>
                                        <p:tav tm="0" fmla="#ppt_w*sin(2.5*pi*$)">
                                          <p:val>
                                            <p:fltVal val="0"/>
                                          </p:val>
                                        </p:tav>
                                        <p:tav tm="100000">
                                          <p:val>
                                            <p:fltVal val="1"/>
                                          </p:val>
                                        </p:tav>
                                      </p:tavLst>
                                    </p:anim>
                                    <p:anim calcmode="lin" valueType="num">
                                      <p:cBhvr>
                                        <p:cTn id="23" dur="2000" fill="hold"/>
                                        <p:tgtEl>
                                          <p:spTgt spid="4"/>
                                        </p:tgtEl>
                                        <p:attrNameLst>
                                          <p:attrName>ppt_h</p:attrName>
                                        </p:attrNameLst>
                                      </p:cBhvr>
                                      <p:tavLst>
                                        <p:tav tm="0">
                                          <p:val>
                                            <p:strVal val="#ppt_h"/>
                                          </p:val>
                                        </p:tav>
                                        <p:tav tm="100000">
                                          <p:val>
                                            <p:strVal val="#ppt_h"/>
                                          </p:val>
                                        </p:tav>
                                      </p:tavLst>
                                    </p:anim>
                                  </p:childTnLst>
                                </p:cTn>
                              </p:par>
                            </p:childTnLst>
                          </p:cTn>
                        </p:par>
                      </p:childTnLst>
                    </p:cTn>
                  </p:par>
                  <p:par>
                    <p:cTn id="24" fill="hold">
                      <p:stCondLst>
                        <p:cond delay="indefinite"/>
                      </p:stCondLst>
                      <p:childTnLst>
                        <p:par>
                          <p:cTn id="25" fill="hold">
                            <p:stCondLst>
                              <p:cond delay="0"/>
                            </p:stCondLst>
                            <p:childTnLst>
                              <p:par>
                                <p:cTn id="26" presetID="45" presetClass="entr" presetSubtype="0" fill="hold" nodeType="clickEffect">
                                  <p:stCondLst>
                                    <p:cond delay="0"/>
                                  </p:stCondLst>
                                  <p:childTnLst>
                                    <p:set>
                                      <p:cBhvr>
                                        <p:cTn id="27" dur="1" fill="hold">
                                          <p:stCondLst>
                                            <p:cond delay="0"/>
                                          </p:stCondLst>
                                        </p:cTn>
                                        <p:tgtEl>
                                          <p:spTgt spid="4"/>
                                        </p:tgtEl>
                                        <p:attrNameLst>
                                          <p:attrName>style.visibility</p:attrName>
                                        </p:attrNameLst>
                                      </p:cBhvr>
                                      <p:to>
                                        <p:strVal val="visible"/>
                                      </p:to>
                                    </p:set>
                                    <p:animEffect transition="in" filter="fade">
                                      <p:cBhvr>
                                        <p:cTn id="28" dur="2000"/>
                                        <p:tgtEl>
                                          <p:spTgt spid="4"/>
                                        </p:tgtEl>
                                      </p:cBhvr>
                                    </p:animEffect>
                                    <p:anim calcmode="lin" valueType="num">
                                      <p:cBhvr>
                                        <p:cTn id="29" dur="2000" fill="hold"/>
                                        <p:tgtEl>
                                          <p:spTgt spid="4"/>
                                        </p:tgtEl>
                                        <p:attrNameLst>
                                          <p:attrName>ppt_w</p:attrName>
                                        </p:attrNameLst>
                                      </p:cBhvr>
                                      <p:tavLst>
                                        <p:tav tm="0" fmla="#ppt_w*sin(2.5*pi*$)">
                                          <p:val>
                                            <p:fltVal val="0"/>
                                          </p:val>
                                        </p:tav>
                                        <p:tav tm="100000">
                                          <p:val>
                                            <p:fltVal val="1"/>
                                          </p:val>
                                        </p:tav>
                                      </p:tavLst>
                                    </p:anim>
                                    <p:anim calcmode="lin" valueType="num">
                                      <p:cBhvr>
                                        <p:cTn id="30" dur="2000" fill="hold"/>
                                        <p:tgtEl>
                                          <p:spTgt spid="4"/>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2A78E4-C529-4CF7-8AE5-58BEB2DF6141}"/>
              </a:ext>
            </a:extLst>
          </p:cNvPr>
          <p:cNvSpPr>
            <a:spLocks noGrp="1"/>
          </p:cNvSpPr>
          <p:nvPr>
            <p:ph type="title"/>
          </p:nvPr>
        </p:nvSpPr>
        <p:spPr>
          <a:xfrm>
            <a:off x="677334" y="816638"/>
            <a:ext cx="8596668" cy="1800548"/>
          </a:xfrm>
        </p:spPr>
        <p:txBody>
          <a:bodyPr>
            <a:noAutofit/>
          </a:bodyPr>
          <a:lstStyle/>
          <a:p>
            <a:r>
              <a:rPr lang="en-US" b="1" dirty="0">
                <a:effectLst/>
                <a:latin typeface="Arial" panose="020B0604020202020204" pitchFamily="34" charset="0"/>
                <a:cs typeface="Arial" panose="020B0604020202020204" pitchFamily="34" charset="0"/>
              </a:rPr>
              <a:t>According to ICH GCP, a monitoring report is optional after each trial-site visit or trial-related communication.</a:t>
            </a:r>
            <a:br>
              <a:rPr lang="en-US" b="1" dirty="0">
                <a:effectLst/>
                <a:latin typeface="Arial" panose="020B0604020202020204" pitchFamily="34" charset="0"/>
                <a:cs typeface="Arial" panose="020B0604020202020204" pitchFamily="34" charset="0"/>
              </a:rPr>
            </a:br>
            <a:endParaRPr lang="en-US" b="1" dirty="0">
              <a:latin typeface="Arial" panose="020B0604020202020204" pitchFamily="34" charset="0"/>
              <a:cs typeface="Arial" panose="020B0604020202020204" pitchFamily="34" charset="0"/>
            </a:endParaRPr>
          </a:p>
        </p:txBody>
      </p:sp>
      <p:sp>
        <p:nvSpPr>
          <p:cNvPr id="3" name="Content Placeholder 2">
            <a:extLst>
              <a:ext uri="{FF2B5EF4-FFF2-40B4-BE49-F238E27FC236}">
                <a16:creationId xmlns:a16="http://schemas.microsoft.com/office/drawing/2014/main" id="{64C3F093-1B0F-44DA-98BA-0C4669A9302D}"/>
              </a:ext>
            </a:extLst>
          </p:cNvPr>
          <p:cNvSpPr>
            <a:spLocks noGrp="1"/>
          </p:cNvSpPr>
          <p:nvPr>
            <p:ph idx="1"/>
          </p:nvPr>
        </p:nvSpPr>
        <p:spPr>
          <a:xfrm>
            <a:off x="677334" y="3429000"/>
            <a:ext cx="8596668" cy="2612362"/>
          </a:xfrm>
        </p:spPr>
        <p:txBody>
          <a:bodyPr/>
          <a:lstStyle/>
          <a:p>
            <a:r>
              <a:rPr lang="en-US" sz="3200" b="1" dirty="0">
                <a:latin typeface="Arial" panose="020B0604020202020204" pitchFamily="34" charset="0"/>
                <a:cs typeface="Arial" panose="020B0604020202020204" pitchFamily="34" charset="0"/>
              </a:rPr>
              <a:t>True</a:t>
            </a:r>
          </a:p>
          <a:p>
            <a:pPr marL="0" indent="0">
              <a:buNone/>
            </a:pPr>
            <a:endParaRPr lang="en-US" sz="3200" b="1" dirty="0">
              <a:latin typeface="Arial" panose="020B0604020202020204" pitchFamily="34" charset="0"/>
              <a:cs typeface="Arial" panose="020B0604020202020204" pitchFamily="34" charset="0"/>
            </a:endParaRPr>
          </a:p>
          <a:p>
            <a:r>
              <a:rPr lang="en-US" sz="3200" b="1" dirty="0">
                <a:latin typeface="Arial" panose="020B0604020202020204" pitchFamily="34" charset="0"/>
                <a:cs typeface="Arial" panose="020B0604020202020204" pitchFamily="34" charset="0"/>
              </a:rPr>
              <a:t>False</a:t>
            </a:r>
          </a:p>
          <a:p>
            <a:endParaRPr lang="en-US" b="1" dirty="0">
              <a:latin typeface="Arial" panose="020B0604020202020204" pitchFamily="34" charset="0"/>
              <a:cs typeface="Arial" panose="020B0604020202020204" pitchFamily="34" charset="0"/>
            </a:endParaRPr>
          </a:p>
        </p:txBody>
      </p:sp>
      <p:pic>
        <p:nvPicPr>
          <p:cNvPr id="4" name="Picture 3" descr="Icon&#10;&#10;Description automatically generated">
            <a:extLst>
              <a:ext uri="{FF2B5EF4-FFF2-40B4-BE49-F238E27FC236}">
                <a16:creationId xmlns:a16="http://schemas.microsoft.com/office/drawing/2014/main" id="{A629580A-6122-4A48-9254-4ED495455AD5}"/>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2389702" y="4265584"/>
            <a:ext cx="1056592" cy="939193"/>
          </a:xfrm>
          <a:prstGeom prst="rect">
            <a:avLst/>
          </a:prstGeom>
        </p:spPr>
      </p:pic>
    </p:spTree>
    <p:extLst>
      <p:ext uri="{BB962C8B-B14F-4D97-AF65-F5344CB8AC3E}">
        <p14:creationId xmlns:p14="http://schemas.microsoft.com/office/powerpoint/2010/main" val="394432198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2000"/>
                                        <p:tgtEl>
                                          <p:spTgt spid="4"/>
                                        </p:tgtEl>
                                      </p:cBhvr>
                                    </p:animEffect>
                                    <p:anim calcmode="lin" valueType="num">
                                      <p:cBhvr>
                                        <p:cTn id="8" dur="2000" fill="hold"/>
                                        <p:tgtEl>
                                          <p:spTgt spid="4"/>
                                        </p:tgtEl>
                                        <p:attrNameLst>
                                          <p:attrName>ppt_w</p:attrName>
                                        </p:attrNameLst>
                                      </p:cBhvr>
                                      <p:tavLst>
                                        <p:tav tm="0" fmla="#ppt_w*sin(2.5*pi*$)">
                                          <p:val>
                                            <p:fltVal val="0"/>
                                          </p:val>
                                        </p:tav>
                                        <p:tav tm="100000">
                                          <p:val>
                                            <p:fltVal val="1"/>
                                          </p:val>
                                        </p:tav>
                                      </p:tavLst>
                                    </p:anim>
                                    <p:anim calcmode="lin" valueType="num">
                                      <p:cBhvr>
                                        <p:cTn id="9" dur="2000" fill="hold"/>
                                        <p:tgtEl>
                                          <p:spTgt spid="4"/>
                                        </p:tgtEl>
                                        <p:attrNameLst>
                                          <p:attrName>ppt_h</p:attrName>
                                        </p:attrNameLst>
                                      </p:cBhvr>
                                      <p:tavLst>
                                        <p:tav tm="0">
                                          <p:val>
                                            <p:strVal val="#ppt_h"/>
                                          </p:val>
                                        </p:tav>
                                        <p:tav tm="100000">
                                          <p:val>
                                            <p:strVal val="#ppt_h"/>
                                          </p:val>
                                        </p:tav>
                                      </p:tavLst>
                                    </p:anim>
                                  </p:childTnLst>
                                </p:cTn>
                              </p:par>
                            </p:childTnLst>
                          </p:cTn>
                        </p:par>
                      </p:childTnLst>
                    </p:cTn>
                  </p:par>
                  <p:par>
                    <p:cTn id="10" fill="hold">
                      <p:stCondLst>
                        <p:cond delay="indefinite"/>
                      </p:stCondLst>
                      <p:childTnLst>
                        <p:par>
                          <p:cTn id="11" fill="hold">
                            <p:stCondLst>
                              <p:cond delay="0"/>
                            </p:stCondLst>
                            <p:childTnLst>
                              <p:par>
                                <p:cTn id="12" presetID="45" presetClass="entr" presetSubtype="0" fill="hold"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fade">
                                      <p:cBhvr>
                                        <p:cTn id="14" dur="2000"/>
                                        <p:tgtEl>
                                          <p:spTgt spid="4"/>
                                        </p:tgtEl>
                                      </p:cBhvr>
                                    </p:animEffect>
                                    <p:anim calcmode="lin" valueType="num">
                                      <p:cBhvr>
                                        <p:cTn id="15" dur="2000" fill="hold"/>
                                        <p:tgtEl>
                                          <p:spTgt spid="4"/>
                                        </p:tgtEl>
                                        <p:attrNameLst>
                                          <p:attrName>ppt_w</p:attrName>
                                        </p:attrNameLst>
                                      </p:cBhvr>
                                      <p:tavLst>
                                        <p:tav tm="0" fmla="#ppt_w*sin(2.5*pi*$)">
                                          <p:val>
                                            <p:fltVal val="0"/>
                                          </p:val>
                                        </p:tav>
                                        <p:tav tm="100000">
                                          <p:val>
                                            <p:fltVal val="1"/>
                                          </p:val>
                                        </p:tav>
                                      </p:tavLst>
                                    </p:anim>
                                    <p:anim calcmode="lin" valueType="num">
                                      <p:cBhvr>
                                        <p:cTn id="16" dur="2000" fill="hold"/>
                                        <p:tgtEl>
                                          <p:spTgt spid="4"/>
                                        </p:tgtEl>
                                        <p:attrNameLst>
                                          <p:attrName>ppt_h</p:attrName>
                                        </p:attrNameLst>
                                      </p:cBhvr>
                                      <p:tavLst>
                                        <p:tav tm="0">
                                          <p:val>
                                            <p:strVal val="#ppt_h"/>
                                          </p:val>
                                        </p:tav>
                                        <p:tav tm="100000">
                                          <p:val>
                                            <p:strVal val="#ppt_h"/>
                                          </p:val>
                                        </p:tav>
                                      </p:tavLst>
                                    </p:anim>
                                  </p:childTnLst>
                                </p:cTn>
                              </p:par>
                            </p:childTnLst>
                          </p:cTn>
                        </p:par>
                      </p:childTnLst>
                    </p:cTn>
                  </p:par>
                  <p:par>
                    <p:cTn id="17" fill="hold">
                      <p:stCondLst>
                        <p:cond delay="indefinite"/>
                      </p:stCondLst>
                      <p:childTnLst>
                        <p:par>
                          <p:cTn id="18" fill="hold">
                            <p:stCondLst>
                              <p:cond delay="0"/>
                            </p:stCondLst>
                            <p:childTnLst>
                              <p:par>
                                <p:cTn id="19" presetID="45" presetClass="entr" presetSubtype="0" fill="hold" nodeType="click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fade">
                                      <p:cBhvr>
                                        <p:cTn id="21" dur="2000"/>
                                        <p:tgtEl>
                                          <p:spTgt spid="4"/>
                                        </p:tgtEl>
                                      </p:cBhvr>
                                    </p:animEffect>
                                    <p:anim calcmode="lin" valueType="num">
                                      <p:cBhvr>
                                        <p:cTn id="22" dur="2000" fill="hold"/>
                                        <p:tgtEl>
                                          <p:spTgt spid="4"/>
                                        </p:tgtEl>
                                        <p:attrNameLst>
                                          <p:attrName>ppt_w</p:attrName>
                                        </p:attrNameLst>
                                      </p:cBhvr>
                                      <p:tavLst>
                                        <p:tav tm="0" fmla="#ppt_w*sin(2.5*pi*$)">
                                          <p:val>
                                            <p:fltVal val="0"/>
                                          </p:val>
                                        </p:tav>
                                        <p:tav tm="100000">
                                          <p:val>
                                            <p:fltVal val="1"/>
                                          </p:val>
                                        </p:tav>
                                      </p:tavLst>
                                    </p:anim>
                                    <p:anim calcmode="lin" valueType="num">
                                      <p:cBhvr>
                                        <p:cTn id="23" dur="2000" fill="hold"/>
                                        <p:tgtEl>
                                          <p:spTgt spid="4"/>
                                        </p:tgtEl>
                                        <p:attrNameLst>
                                          <p:attrName>ppt_h</p:attrName>
                                        </p:attrNameLst>
                                      </p:cBhvr>
                                      <p:tavLst>
                                        <p:tav tm="0">
                                          <p:val>
                                            <p:strVal val="#ppt_h"/>
                                          </p:val>
                                        </p:tav>
                                        <p:tav tm="100000">
                                          <p:val>
                                            <p:strVal val="#ppt_h"/>
                                          </p:val>
                                        </p:tav>
                                      </p:tavLst>
                                    </p:anim>
                                  </p:childTnLst>
                                </p:cTn>
                              </p:par>
                            </p:childTnLst>
                          </p:cTn>
                        </p:par>
                      </p:childTnLst>
                    </p:cTn>
                  </p:par>
                  <p:par>
                    <p:cTn id="24" fill="hold">
                      <p:stCondLst>
                        <p:cond delay="indefinite"/>
                      </p:stCondLst>
                      <p:childTnLst>
                        <p:par>
                          <p:cTn id="25" fill="hold">
                            <p:stCondLst>
                              <p:cond delay="0"/>
                            </p:stCondLst>
                            <p:childTnLst>
                              <p:par>
                                <p:cTn id="26" presetID="45" presetClass="entr" presetSubtype="0" fill="hold" nodeType="clickEffect">
                                  <p:stCondLst>
                                    <p:cond delay="0"/>
                                  </p:stCondLst>
                                  <p:childTnLst>
                                    <p:set>
                                      <p:cBhvr>
                                        <p:cTn id="27" dur="1" fill="hold">
                                          <p:stCondLst>
                                            <p:cond delay="0"/>
                                          </p:stCondLst>
                                        </p:cTn>
                                        <p:tgtEl>
                                          <p:spTgt spid="4"/>
                                        </p:tgtEl>
                                        <p:attrNameLst>
                                          <p:attrName>style.visibility</p:attrName>
                                        </p:attrNameLst>
                                      </p:cBhvr>
                                      <p:to>
                                        <p:strVal val="visible"/>
                                      </p:to>
                                    </p:set>
                                    <p:animEffect transition="in" filter="fade">
                                      <p:cBhvr>
                                        <p:cTn id="28" dur="2000"/>
                                        <p:tgtEl>
                                          <p:spTgt spid="4"/>
                                        </p:tgtEl>
                                      </p:cBhvr>
                                    </p:animEffect>
                                    <p:anim calcmode="lin" valueType="num">
                                      <p:cBhvr>
                                        <p:cTn id="29" dur="2000" fill="hold"/>
                                        <p:tgtEl>
                                          <p:spTgt spid="4"/>
                                        </p:tgtEl>
                                        <p:attrNameLst>
                                          <p:attrName>ppt_w</p:attrName>
                                        </p:attrNameLst>
                                      </p:cBhvr>
                                      <p:tavLst>
                                        <p:tav tm="0" fmla="#ppt_w*sin(2.5*pi*$)">
                                          <p:val>
                                            <p:fltVal val="0"/>
                                          </p:val>
                                        </p:tav>
                                        <p:tav tm="100000">
                                          <p:val>
                                            <p:fltVal val="1"/>
                                          </p:val>
                                        </p:tav>
                                      </p:tavLst>
                                    </p:anim>
                                    <p:anim calcmode="lin" valueType="num">
                                      <p:cBhvr>
                                        <p:cTn id="30" dur="2000" fill="hold"/>
                                        <p:tgtEl>
                                          <p:spTgt spid="4"/>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864634-3B95-4C88-86B2-1C08E1BEE28E}"/>
              </a:ext>
            </a:extLst>
          </p:cNvPr>
          <p:cNvSpPr>
            <a:spLocks noGrp="1"/>
          </p:cNvSpPr>
          <p:nvPr>
            <p:ph type="title"/>
          </p:nvPr>
        </p:nvSpPr>
        <p:spPr>
          <a:xfrm>
            <a:off x="677334" y="561649"/>
            <a:ext cx="8596668" cy="636104"/>
          </a:xfrm>
        </p:spPr>
        <p:txBody>
          <a:bodyPr>
            <a:noAutofit/>
          </a:bodyPr>
          <a:lstStyle/>
          <a:p>
            <a:r>
              <a:rPr lang="en-US" b="1" dirty="0">
                <a:latin typeface="Arial" panose="020B0604020202020204" pitchFamily="34" charset="0"/>
                <a:cs typeface="Arial" panose="020B0604020202020204" pitchFamily="34" charset="0"/>
              </a:rPr>
              <a:t>21 CFR 312 Sponsor Responsibilities</a:t>
            </a:r>
          </a:p>
        </p:txBody>
      </p:sp>
      <p:sp>
        <p:nvSpPr>
          <p:cNvPr id="3" name="Content Placeholder 2">
            <a:extLst>
              <a:ext uri="{FF2B5EF4-FFF2-40B4-BE49-F238E27FC236}">
                <a16:creationId xmlns:a16="http://schemas.microsoft.com/office/drawing/2014/main" id="{482E6B59-AD46-4003-92EA-7C19DD70AC9D}"/>
              </a:ext>
            </a:extLst>
          </p:cNvPr>
          <p:cNvSpPr>
            <a:spLocks noGrp="1"/>
          </p:cNvSpPr>
          <p:nvPr>
            <p:ph idx="1"/>
          </p:nvPr>
        </p:nvSpPr>
        <p:spPr>
          <a:xfrm>
            <a:off x="677334" y="1719155"/>
            <a:ext cx="8161866" cy="3880773"/>
          </a:xfrm>
        </p:spPr>
        <p:txBody>
          <a:bodyPr>
            <a:noAutofit/>
          </a:bodyPr>
          <a:lstStyle/>
          <a:p>
            <a:pPr algn="l"/>
            <a:r>
              <a:rPr lang="en-US" b="1" u="sng" dirty="0">
                <a:solidFill>
                  <a:schemeClr val="tx1"/>
                </a:solidFill>
                <a:latin typeface="Arial" panose="020B0604020202020204" pitchFamily="34" charset="0"/>
                <a:cs typeface="Arial" panose="020B0604020202020204" pitchFamily="34" charset="0"/>
              </a:rPr>
              <a:t>312.56</a:t>
            </a:r>
            <a:r>
              <a:rPr lang="en-US" b="1" dirty="0">
                <a:solidFill>
                  <a:schemeClr val="tx1"/>
                </a:solidFill>
                <a:latin typeface="Arial" panose="020B0604020202020204" pitchFamily="34" charset="0"/>
                <a:cs typeface="Arial" panose="020B0604020202020204" pitchFamily="34" charset="0"/>
              </a:rPr>
              <a:t> </a:t>
            </a:r>
            <a:r>
              <a:rPr lang="en-US" b="1" dirty="0">
                <a:solidFill>
                  <a:schemeClr val="tx1"/>
                </a:solidFill>
                <a:effectLst/>
                <a:latin typeface="Arial" panose="020B0604020202020204" pitchFamily="34" charset="0"/>
                <a:cs typeface="Arial" panose="020B0604020202020204" pitchFamily="34" charset="0"/>
              </a:rPr>
              <a:t>Review of ongoing investigations</a:t>
            </a:r>
          </a:p>
          <a:p>
            <a:pPr lvl="1"/>
            <a:r>
              <a:rPr lang="en-US" sz="1800" b="1" dirty="0">
                <a:solidFill>
                  <a:schemeClr val="tx1"/>
                </a:solidFill>
                <a:effectLst/>
                <a:latin typeface="Arial" panose="020B0604020202020204" pitchFamily="34" charset="0"/>
                <a:cs typeface="Arial" panose="020B0604020202020204" pitchFamily="34" charset="0"/>
              </a:rPr>
              <a:t>The sponsor shall monitor the progress of all clinical investigations being conducted under its IND.</a:t>
            </a:r>
          </a:p>
          <a:p>
            <a:pPr lvl="1"/>
            <a:r>
              <a:rPr lang="en-US" sz="1800" b="1" dirty="0">
                <a:solidFill>
                  <a:schemeClr val="tx1"/>
                </a:solidFill>
                <a:effectLst/>
                <a:latin typeface="Arial" panose="020B0604020202020204" pitchFamily="34" charset="0"/>
                <a:cs typeface="Arial" panose="020B0604020202020204" pitchFamily="34" charset="0"/>
              </a:rPr>
              <a:t>(b) A sponsor who discovers that an investigator is not complying with the signed agreement (Form FDA-1572), the general investigational plan, or the requirements of this part or other applicable parts shall promptly either secure compliance or discontinue shipments of the investigational new drug to the investigator and end the investigator's participation in the investigation. If the investigator's participation in the investigation is ended, the sponsor shall require that the investigator dispose of or return the investigational drug in accordance with the requirements of § 312.59 and shall notify FDA.</a:t>
            </a:r>
          </a:p>
          <a:p>
            <a:endParaRPr lang="en-US" b="1" dirty="0">
              <a:solidFill>
                <a:schemeClr val="tx1"/>
              </a:solidFill>
              <a:effectLst/>
              <a:latin typeface="Arial" panose="020B0604020202020204" pitchFamily="34" charset="0"/>
              <a:cs typeface="Arial" panose="020B0604020202020204" pitchFamily="34" charset="0"/>
            </a:endParaRPr>
          </a:p>
          <a:p>
            <a:endParaRPr lang="en-US"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83494281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E1D94A-0F05-42F2-BD80-11C90972DECB}"/>
              </a:ext>
            </a:extLst>
          </p:cNvPr>
          <p:cNvSpPr>
            <a:spLocks noGrp="1"/>
          </p:cNvSpPr>
          <p:nvPr>
            <p:ph type="title"/>
          </p:nvPr>
        </p:nvSpPr>
        <p:spPr>
          <a:xfrm>
            <a:off x="752531" y="143124"/>
            <a:ext cx="8596668" cy="659958"/>
          </a:xfrm>
        </p:spPr>
        <p:txBody>
          <a:bodyPr/>
          <a:lstStyle/>
          <a:p>
            <a:r>
              <a:rPr lang="en-US" b="1" dirty="0">
                <a:latin typeface="Calibri" panose="020F0502020204030204" pitchFamily="34" charset="0"/>
                <a:cs typeface="Calibri" panose="020F0502020204030204" pitchFamily="34" charset="0"/>
              </a:rPr>
              <a:t>21 CFR 312 Sponsor Responsibilities</a:t>
            </a:r>
          </a:p>
        </p:txBody>
      </p:sp>
      <p:sp>
        <p:nvSpPr>
          <p:cNvPr id="3" name="Content Placeholder 2">
            <a:extLst>
              <a:ext uri="{FF2B5EF4-FFF2-40B4-BE49-F238E27FC236}">
                <a16:creationId xmlns:a16="http://schemas.microsoft.com/office/drawing/2014/main" id="{9C7F3873-EDF1-453B-B40E-1E6993277950}"/>
              </a:ext>
            </a:extLst>
          </p:cNvPr>
          <p:cNvSpPr>
            <a:spLocks noGrp="1"/>
          </p:cNvSpPr>
          <p:nvPr>
            <p:ph idx="1"/>
          </p:nvPr>
        </p:nvSpPr>
        <p:spPr>
          <a:xfrm>
            <a:off x="589869" y="803082"/>
            <a:ext cx="8921993" cy="6054917"/>
          </a:xfrm>
        </p:spPr>
        <p:txBody>
          <a:bodyPr>
            <a:noAutofit/>
          </a:bodyPr>
          <a:lstStyle/>
          <a:p>
            <a:r>
              <a:rPr lang="en-US" sz="1600" b="1" u="sng" dirty="0">
                <a:solidFill>
                  <a:schemeClr val="tx1"/>
                </a:solidFill>
                <a:effectLst/>
                <a:latin typeface="Arial" panose="020B0604020202020204" pitchFamily="34" charset="0"/>
                <a:cs typeface="Arial" panose="020B0604020202020204" pitchFamily="34" charset="0"/>
              </a:rPr>
              <a:t>312.58</a:t>
            </a:r>
            <a:r>
              <a:rPr lang="en-US" sz="1600" b="1" dirty="0">
                <a:solidFill>
                  <a:schemeClr val="tx1"/>
                </a:solidFill>
                <a:effectLst/>
                <a:latin typeface="Arial" panose="020B0604020202020204" pitchFamily="34" charset="0"/>
                <a:cs typeface="Arial" panose="020B0604020202020204" pitchFamily="34" charset="0"/>
              </a:rPr>
              <a:t> Inspection of sponsor's records and reports</a:t>
            </a:r>
          </a:p>
          <a:p>
            <a:pPr lvl="1"/>
            <a:r>
              <a:rPr lang="en-US" b="1" dirty="0">
                <a:solidFill>
                  <a:schemeClr val="tx1"/>
                </a:solidFill>
                <a:effectLst/>
                <a:latin typeface="Arial" panose="020B0604020202020204" pitchFamily="34" charset="0"/>
                <a:cs typeface="Arial" panose="020B0604020202020204" pitchFamily="34" charset="0"/>
              </a:rPr>
              <a:t> (a) FDA inspection. A sponsor shall upon request from any properly authorized officer or employee of the Food and Drug Administration, at reasonable times, permit such officer or employee to have access to and copy and verify any records and reports relating to a clinical investigation conducted under this part. Upon written request by FDA, the sponsor shall submit the records or reports (or copies of them) to FDA. The sponsor shall discontinue shipments of the drug to any investigator who has failed to maintain or make available records or reports of the investigation as required by this part.</a:t>
            </a:r>
          </a:p>
          <a:p>
            <a:endParaRPr lang="en-US" sz="1600" b="1" dirty="0">
              <a:solidFill>
                <a:schemeClr val="tx1"/>
              </a:solidFill>
              <a:effectLst/>
              <a:latin typeface="Arial" panose="020B0604020202020204" pitchFamily="34" charset="0"/>
              <a:cs typeface="Arial" panose="020B0604020202020204" pitchFamily="34" charset="0"/>
            </a:endParaRPr>
          </a:p>
          <a:p>
            <a:r>
              <a:rPr lang="en-US" sz="1600" b="1" u="sng" dirty="0">
                <a:solidFill>
                  <a:schemeClr val="tx1"/>
                </a:solidFill>
                <a:latin typeface="Arial" panose="020B0604020202020204" pitchFamily="34" charset="0"/>
                <a:cs typeface="Arial" panose="020B0604020202020204" pitchFamily="34" charset="0"/>
              </a:rPr>
              <a:t>312.68</a:t>
            </a:r>
            <a:r>
              <a:rPr lang="en-US" sz="1600" b="1" dirty="0">
                <a:solidFill>
                  <a:schemeClr val="tx1"/>
                </a:solidFill>
                <a:latin typeface="Arial" panose="020B0604020202020204" pitchFamily="34" charset="0"/>
                <a:cs typeface="Arial" panose="020B0604020202020204" pitchFamily="34" charset="0"/>
              </a:rPr>
              <a:t> </a:t>
            </a:r>
            <a:r>
              <a:rPr lang="en-US" sz="1600" b="1" dirty="0">
                <a:solidFill>
                  <a:schemeClr val="tx1"/>
                </a:solidFill>
                <a:effectLst/>
                <a:latin typeface="Arial" panose="020B0604020202020204" pitchFamily="34" charset="0"/>
                <a:cs typeface="Arial" panose="020B0604020202020204" pitchFamily="34" charset="0"/>
              </a:rPr>
              <a:t>Inspection of investigator's records and reports</a:t>
            </a:r>
          </a:p>
          <a:p>
            <a:pPr lvl="1"/>
            <a:r>
              <a:rPr lang="en-US" b="1" dirty="0">
                <a:solidFill>
                  <a:schemeClr val="tx1"/>
                </a:solidFill>
                <a:effectLst/>
                <a:latin typeface="Arial" panose="020B0604020202020204" pitchFamily="34" charset="0"/>
                <a:cs typeface="Arial" panose="020B0604020202020204" pitchFamily="34" charset="0"/>
              </a:rPr>
              <a:t>An investigator shall upon request from any properly authorized officer or employee of FDA, at reasonable times, permit such officer or employee to have access to, and copy and verify any records or reports made by the investigator pursuant to § 312.62. The investigator is not required to divulge subject names unless the records of particular individuals require a more detailed study of the cases, or unless there is reason to believe that the records do not represent actual case studies, or do not represent actual results obtained.</a:t>
            </a:r>
            <a:endParaRPr lang="en-US" b="1"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28967359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603AE127-802C-459A-A612-DB85B67F0DC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8930527-F563-44D4-81AE-1B2BBF74A3C5}"/>
              </a:ext>
            </a:extLst>
          </p:cNvPr>
          <p:cNvSpPr>
            <a:spLocks noGrp="1"/>
          </p:cNvSpPr>
          <p:nvPr>
            <p:ph type="title"/>
          </p:nvPr>
        </p:nvSpPr>
        <p:spPr>
          <a:xfrm>
            <a:off x="1043950" y="1179151"/>
            <a:ext cx="1546849" cy="4463889"/>
          </a:xfrm>
        </p:spPr>
        <p:txBody>
          <a:bodyPr anchor="ctr">
            <a:normAutofit/>
          </a:bodyPr>
          <a:lstStyle/>
          <a:p>
            <a:r>
              <a:rPr lang="en-US" b="1" dirty="0">
                <a:latin typeface="Arial" panose="020B0604020202020204" pitchFamily="34" charset="0"/>
                <a:cs typeface="Arial" panose="020B0604020202020204" pitchFamily="34" charset="0"/>
              </a:rPr>
              <a:t>Audit</a:t>
            </a:r>
          </a:p>
        </p:txBody>
      </p:sp>
      <p:sp>
        <p:nvSpPr>
          <p:cNvPr id="10" name="Isosceles Triangle 9">
            <a:extLst>
              <a:ext uri="{FF2B5EF4-FFF2-40B4-BE49-F238E27FC236}">
                <a16:creationId xmlns:a16="http://schemas.microsoft.com/office/drawing/2014/main" id="{9323D83D-50D6-4040-A58B-FCEA340F886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013200"/>
            <a:ext cx="448733" cy="2844800"/>
          </a:xfrm>
          <a:prstGeom prst="triangle">
            <a:avLst>
              <a:gd name="adj" fmla="val 0"/>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cxnSp>
        <p:nvCxnSpPr>
          <p:cNvPr id="12" name="Straight Connector 11">
            <a:extLst>
              <a:ext uri="{FF2B5EF4-FFF2-40B4-BE49-F238E27FC236}">
                <a16:creationId xmlns:a16="http://schemas.microsoft.com/office/drawing/2014/main" id="{1A1FE6BB-DFB2-4080-9B5E-076EF5DDE67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6670" y="1442595"/>
            <a:ext cx="0" cy="3937000"/>
          </a:xfrm>
          <a:prstGeom prst="line">
            <a:avLst/>
          </a:prstGeom>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FFA088B3-11CF-4420-BF42-F76D14BDEB4A}"/>
              </a:ext>
            </a:extLst>
          </p:cNvPr>
          <p:cNvSpPr>
            <a:spLocks noGrp="1"/>
          </p:cNvSpPr>
          <p:nvPr>
            <p:ph idx="1"/>
          </p:nvPr>
        </p:nvSpPr>
        <p:spPr>
          <a:xfrm>
            <a:off x="4978918" y="1109145"/>
            <a:ext cx="6341016" cy="4603900"/>
          </a:xfrm>
        </p:spPr>
        <p:txBody>
          <a:bodyPr anchor="ctr">
            <a:normAutofit/>
          </a:bodyPr>
          <a:lstStyle/>
          <a:p>
            <a:r>
              <a:rPr lang="en-US" b="1" dirty="0">
                <a:latin typeface="Arial" panose="020B0604020202020204" pitchFamily="34" charset="0"/>
                <a:cs typeface="Arial" panose="020B0604020202020204" pitchFamily="34" charset="0"/>
              </a:rPr>
              <a:t>ICH GCP E6 (R2)</a:t>
            </a:r>
          </a:p>
          <a:p>
            <a:pPr lvl="1"/>
            <a:r>
              <a:rPr lang="en-US" sz="1800" b="1" dirty="0">
                <a:latin typeface="Arial" panose="020B0604020202020204" pitchFamily="34" charset="0"/>
                <a:cs typeface="Arial" panose="020B0604020202020204" pitchFamily="34" charset="0"/>
              </a:rPr>
              <a:t>1.6 A systematic and independent examination of trial-related activities and documents to determine whether the evaluated trial-related activities were conducted, and the data were recorded, analyzed, and accurately reported according to the protocol, sponsor's standard operating procedures (SOPs), good clinical practice (GCP), and the applicable regulatory requirement(s).</a:t>
            </a:r>
          </a:p>
        </p:txBody>
      </p:sp>
      <p:sp>
        <p:nvSpPr>
          <p:cNvPr id="14" name="Isosceles Triangle 13">
            <a:extLst>
              <a:ext uri="{FF2B5EF4-FFF2-40B4-BE49-F238E27FC236}">
                <a16:creationId xmlns:a16="http://schemas.microsoft.com/office/drawing/2014/main" id="{F10FD715-4DCE-4779-B634-EC78315EA21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11364139" y="0"/>
            <a:ext cx="842596" cy="4616289"/>
          </a:xfrm>
          <a:prstGeom prst="triangle">
            <a:avLst>
              <a:gd name="adj" fmla="val 100000"/>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Tree>
    <p:extLst>
      <p:ext uri="{BB962C8B-B14F-4D97-AF65-F5344CB8AC3E}">
        <p14:creationId xmlns:p14="http://schemas.microsoft.com/office/powerpoint/2010/main" val="361923347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9F4444CE-BC8D-4D61-B303-4C05614E62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94BDF67-4707-48AE-ABB5-58469B6BE1C8}"/>
              </a:ext>
            </a:extLst>
          </p:cNvPr>
          <p:cNvSpPr>
            <a:spLocks noGrp="1"/>
          </p:cNvSpPr>
          <p:nvPr>
            <p:ph type="title"/>
          </p:nvPr>
        </p:nvSpPr>
        <p:spPr>
          <a:xfrm>
            <a:off x="1286933" y="609600"/>
            <a:ext cx="10197494" cy="1099457"/>
          </a:xfrm>
        </p:spPr>
        <p:txBody>
          <a:bodyPr>
            <a:normAutofit/>
          </a:bodyPr>
          <a:lstStyle/>
          <a:p>
            <a:r>
              <a:rPr lang="en-US" b="1" dirty="0">
                <a:latin typeface="Arial" panose="020B0604020202020204" pitchFamily="34" charset="0"/>
                <a:cs typeface="Arial" panose="020B0604020202020204" pitchFamily="34" charset="0"/>
              </a:rPr>
              <a:t>Purpose of Audits</a:t>
            </a:r>
          </a:p>
        </p:txBody>
      </p:sp>
      <p:sp>
        <p:nvSpPr>
          <p:cNvPr id="11" name="Isosceles Triangle 10">
            <a:extLst>
              <a:ext uri="{FF2B5EF4-FFF2-40B4-BE49-F238E27FC236}">
                <a16:creationId xmlns:a16="http://schemas.microsoft.com/office/drawing/2014/main" id="{73772B81-181F-48B7-8826-4D9686D15DF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3" name="Isosceles Triangle 12">
            <a:extLst>
              <a:ext uri="{FF2B5EF4-FFF2-40B4-BE49-F238E27FC236}">
                <a16:creationId xmlns:a16="http://schemas.microsoft.com/office/drawing/2014/main" id="{B2205F6E-03C6-4E92-877C-E2482F6599A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1743267"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graphicFrame>
        <p:nvGraphicFramePr>
          <p:cNvPr id="5" name="Content Placeholder 2">
            <a:extLst>
              <a:ext uri="{FF2B5EF4-FFF2-40B4-BE49-F238E27FC236}">
                <a16:creationId xmlns:a16="http://schemas.microsoft.com/office/drawing/2014/main" id="{EEDDA683-9726-4C3F-9C6D-28F06EB27959}"/>
              </a:ext>
            </a:extLst>
          </p:cNvPr>
          <p:cNvGraphicFramePr>
            <a:graphicFrameLocks noGrp="1"/>
          </p:cNvGraphicFramePr>
          <p:nvPr>
            <p:ph idx="1"/>
            <p:extLst>
              <p:ext uri="{D42A27DB-BD31-4B8C-83A1-F6EECF244321}">
                <p14:modId xmlns:p14="http://schemas.microsoft.com/office/powerpoint/2010/main" val="1774477033"/>
              </p:ext>
            </p:extLst>
          </p:nvPr>
        </p:nvGraphicFramePr>
        <p:xfrm>
          <a:off x="1286933" y="1948543"/>
          <a:ext cx="9618133" cy="409348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76850174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theme/theme1.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05FD6E4CA336F74D94DE2268E40125E1" ma:contentTypeVersion="18" ma:contentTypeDescription="Create a new document." ma:contentTypeScope="" ma:versionID="38fe62104956ff05588c333b2adf1f19">
  <xsd:schema xmlns:xsd="http://www.w3.org/2001/XMLSchema" xmlns:xs="http://www.w3.org/2001/XMLSchema" xmlns:p="http://schemas.microsoft.com/office/2006/metadata/properties" xmlns:ns2="4b0cd99f-67e1-42ef-9d87-a93b8801e167" xmlns:ns3="ecebac2a-1c6d-4e7e-a809-e8984ab44acf" targetNamespace="http://schemas.microsoft.com/office/2006/metadata/properties" ma:root="true" ma:fieldsID="89d74f28451f1f025390614dc3837163" ns2:_="" ns3:_="">
    <xsd:import namespace="4b0cd99f-67e1-42ef-9d87-a93b8801e167"/>
    <xsd:import namespace="ecebac2a-1c6d-4e7e-a809-e8984ab44acf"/>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3:SharedWithUsers" minOccurs="0"/>
                <xsd:element ref="ns3:SharedWithDetails" minOccurs="0"/>
                <xsd:element ref="ns2:MediaServiceDateTaken" minOccurs="0"/>
                <xsd:element ref="ns2:MediaLengthInSeconds" minOccurs="0"/>
                <xsd:element ref="ns2:MediaServiceAutoTags" minOccurs="0"/>
                <xsd:element ref="ns2:MediaServiceOCR" minOccurs="0"/>
                <xsd:element ref="ns2:MediaServiceGenerationTime" minOccurs="0"/>
                <xsd:element ref="ns2:MediaServiceEventHashCode" minOccurs="0"/>
                <xsd:element ref="ns2:lcf76f155ced4ddcb4097134ff3c332f" minOccurs="0"/>
                <xsd:element ref="ns3:TaxCatchAll" minOccurs="0"/>
                <xsd:element ref="ns2:MediaServiceLocation"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b0cd99f-67e1-42ef-9d87-a93b8801e167"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4" nillable="true" ma:displayName="MediaServiceDateTaken" ma:hidden="true" ma:internalName="MediaServiceDateTaken" ma:readOnly="true">
      <xsd:simpleType>
        <xsd:restriction base="dms:Text"/>
      </xsd:simpleType>
    </xsd:element>
    <xsd:element name="MediaLengthInSeconds" ma:index="15" nillable="true" ma:displayName="Length (seconds)" ma:internalName="MediaLengthInSeconds" ma:readOnly="true">
      <xsd:simpleType>
        <xsd:restriction base="dms:Unknown"/>
      </xsd:simpleType>
    </xsd:element>
    <xsd:element name="MediaServiceAutoTags" ma:index="16" nillable="true" ma:displayName="Tags" ma:internalName="MediaServiceAutoTags" ma:readOnly="true">
      <xsd:simpleType>
        <xsd:restriction base="dms:Text"/>
      </xsd:simpleType>
    </xsd:element>
    <xsd:element name="MediaServiceOCR" ma:index="17" nillable="true" ma:displayName="Extracted Text" ma:internalName="MediaServiceOCR" ma:readOnly="true">
      <xsd:simpleType>
        <xsd:restriction base="dms:Note">
          <xsd:maxLength value="255"/>
        </xsd:restriction>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EventHashCode" ma:index="19" nillable="true" ma:displayName="MediaServiceEventHashCode" ma:hidden="true" ma:internalName="MediaServiceEventHashCode" ma:readOnly="true">
      <xsd:simpleType>
        <xsd:restriction base="dms:Text"/>
      </xsd:simpleType>
    </xsd:element>
    <xsd:element name="lcf76f155ced4ddcb4097134ff3c332f" ma:index="21" nillable="true" ma:taxonomy="true" ma:internalName="lcf76f155ced4ddcb4097134ff3c332f" ma:taxonomyFieldName="MediaServiceImageTags" ma:displayName="Image Tags" ma:readOnly="false" ma:fieldId="{5cf76f15-5ced-4ddc-b409-7134ff3c332f}" ma:taxonomyMulti="true" ma:sspId="c8ab95b9-39aa-4b9d-a2e7-0451eedf9b88" ma:termSetId="09814cd3-568e-fe90-9814-8d621ff8fb84" ma:anchorId="fba54fb3-c3e1-fe81-a776-ca4b69148c4d" ma:open="true" ma:isKeyword="false">
      <xsd:complexType>
        <xsd:sequence>
          <xsd:element ref="pc:Terms" minOccurs="0" maxOccurs="1"/>
        </xsd:sequence>
      </xsd:complexType>
    </xsd:element>
    <xsd:element name="MediaServiceLocation" ma:index="23" nillable="true" ma:displayName="Location" ma:internalName="MediaServiceLocation" ma:readOnly="true">
      <xsd:simpleType>
        <xsd:restriction base="dms:Text"/>
      </xsd:simpleType>
    </xsd:element>
    <xsd:element name="MediaServiceObjectDetectorVersions" ma:index="24" nillable="true" ma:displayName="MediaServiceObjectDetectorVersions" ma:hidden="true" ma:indexed="true" ma:internalName="MediaServiceObjectDetectorVersions"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ecebac2a-1c6d-4e7e-a809-e8984ab44acf"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element name="TaxCatchAll" ma:index="22" nillable="true" ma:displayName="Taxonomy Catch All Column" ma:hidden="true" ma:list="{5d49d866-60c6-4559-842f-764d32f99b7f}" ma:internalName="TaxCatchAll" ma:showField="CatchAllData" ma:web="ecebac2a-1c6d-4e7e-a809-e8984ab44acf">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4b0cd99f-67e1-42ef-9d87-a93b8801e167">
      <Terms xmlns="http://schemas.microsoft.com/office/infopath/2007/PartnerControls"/>
    </lcf76f155ced4ddcb4097134ff3c332f>
    <TaxCatchAll xmlns="ecebac2a-1c6d-4e7e-a809-e8984ab44acf" xsi:nil="true"/>
  </documentManagement>
</p:properties>
</file>

<file path=customXml/itemProps1.xml><?xml version="1.0" encoding="utf-8"?>
<ds:datastoreItem xmlns:ds="http://schemas.openxmlformats.org/officeDocument/2006/customXml" ds:itemID="{42F2EC68-5EAE-4862-BB82-00A81213067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4b0cd99f-67e1-42ef-9d87-a93b8801e167"/>
    <ds:schemaRef ds:uri="ecebac2a-1c6d-4e7e-a809-e8984ab44acf"/>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C4003D05-D903-41AB-A3E9-F23A7673E899}">
  <ds:schemaRefs>
    <ds:schemaRef ds:uri="http://schemas.microsoft.com/sharepoint/v3/contenttype/forms"/>
  </ds:schemaRefs>
</ds:datastoreItem>
</file>

<file path=customXml/itemProps3.xml><?xml version="1.0" encoding="utf-8"?>
<ds:datastoreItem xmlns:ds="http://schemas.openxmlformats.org/officeDocument/2006/customXml" ds:itemID="{D0ED6FFD-214A-4FC0-BA38-7566B40D122B}">
  <ds:schemaRefs>
    <ds:schemaRef ds:uri="http://schemas.microsoft.com/office/2006/metadata/properties"/>
    <ds:schemaRef ds:uri="http://schemas.microsoft.com/office/infopath/2007/PartnerControls"/>
    <ds:schemaRef ds:uri="4b0cd99f-67e1-42ef-9d87-a93b8801e167"/>
    <ds:schemaRef ds:uri="ecebac2a-1c6d-4e7e-a809-e8984ab44acf"/>
  </ds:schemaRefs>
</ds:datastoreItem>
</file>

<file path=docProps/app.xml><?xml version="1.0" encoding="utf-8"?>
<Properties xmlns="http://schemas.openxmlformats.org/officeDocument/2006/extended-properties" xmlns:vt="http://schemas.openxmlformats.org/officeDocument/2006/docPropsVTypes">
  <Template>Facet</Template>
  <TotalTime>14791</TotalTime>
  <Words>3125</Words>
  <Application>Microsoft Office PowerPoint</Application>
  <PresentationFormat>Widescreen</PresentationFormat>
  <Paragraphs>342</Paragraphs>
  <Slides>55</Slides>
  <Notes>2</Notes>
  <HiddenSlides>0</HiddenSlides>
  <MMClips>0</MMClips>
  <ScaleCrop>false</ScaleCrop>
  <HeadingPairs>
    <vt:vector size="4" baseType="variant">
      <vt:variant>
        <vt:lpstr>Theme</vt:lpstr>
      </vt:variant>
      <vt:variant>
        <vt:i4>1</vt:i4>
      </vt:variant>
      <vt:variant>
        <vt:lpstr>Slide Titles</vt:lpstr>
      </vt:variant>
      <vt:variant>
        <vt:i4>55</vt:i4>
      </vt:variant>
    </vt:vector>
  </HeadingPairs>
  <TitlesOfParts>
    <vt:vector size="56" baseType="lpstr">
      <vt:lpstr>Facet</vt:lpstr>
      <vt:lpstr>CERTIFICATION EXAM PREPARATION COURSE</vt:lpstr>
      <vt:lpstr>Handout/Reference Sheet/Worksheets:  CAPA reference sheet Common Findings and Resolution Worksheet   Webinars: Research 101, session 11 Research 102, session 3   </vt:lpstr>
      <vt:lpstr>Additional References to Review:</vt:lpstr>
      <vt:lpstr>Regulations and Guidance to Follow </vt:lpstr>
      <vt:lpstr>21 CFR 312 Sponsor Responsibilities</vt:lpstr>
      <vt:lpstr>21 CFR 312 Sponsor Responsibilities</vt:lpstr>
      <vt:lpstr>21 CFR 312 Sponsor Responsibilities</vt:lpstr>
      <vt:lpstr>Audit</vt:lpstr>
      <vt:lpstr>Purpose of Audits</vt:lpstr>
      <vt:lpstr>Monitoring</vt:lpstr>
      <vt:lpstr>PowerPoint Presentation</vt:lpstr>
      <vt:lpstr>PowerPoint Presentation</vt:lpstr>
      <vt:lpstr>PowerPoint Presentation</vt:lpstr>
      <vt:lpstr>PowerPoint Presentation</vt:lpstr>
      <vt:lpstr>PowerPoint Presentation</vt:lpstr>
      <vt:lpstr>Monitoring              vs              Auditing</vt:lpstr>
      <vt:lpstr>Inevitable, Right? </vt:lpstr>
      <vt:lpstr>Non-Compliance</vt:lpstr>
      <vt:lpstr>Prevention vs Reactive Approach</vt:lpstr>
      <vt:lpstr>PowerPoint Presentation</vt:lpstr>
      <vt:lpstr>PowerPoint Presentation</vt:lpstr>
      <vt:lpstr>Monitoring</vt:lpstr>
      <vt:lpstr>Interim Monitoring Visits  </vt:lpstr>
      <vt:lpstr>Preparation </vt:lpstr>
      <vt:lpstr>How to Ensure a Successful Monitoring Visit </vt:lpstr>
      <vt:lpstr>Close Out Visit </vt:lpstr>
      <vt:lpstr>Close-out Visits Include </vt:lpstr>
      <vt:lpstr>FDA Inspections</vt:lpstr>
      <vt:lpstr>PowerPoint Presentation</vt:lpstr>
      <vt:lpstr>PowerPoint Presentation</vt:lpstr>
      <vt:lpstr>PowerPoint Presentation</vt:lpstr>
      <vt:lpstr>Arrival of Inspector</vt:lpstr>
      <vt:lpstr>Inspection</vt:lpstr>
      <vt:lpstr>When Asked Questions by the Inspector</vt:lpstr>
      <vt:lpstr>How to Answer the FDA Inspector’s Questions </vt:lpstr>
      <vt:lpstr>Inspection of Documents </vt:lpstr>
      <vt:lpstr>Exit Interview </vt:lpstr>
      <vt:lpstr>Response to FDA 483 </vt:lpstr>
      <vt:lpstr>Most Common FDA Findings </vt:lpstr>
      <vt:lpstr>Corrective and Preventive Action CAPA</vt:lpstr>
      <vt:lpstr>What is a CAPA? </vt:lpstr>
      <vt:lpstr>Corrective Action According to the FDA</vt:lpstr>
      <vt:lpstr>CAPA Process</vt:lpstr>
      <vt:lpstr>CAPA Process</vt:lpstr>
      <vt:lpstr>Root Cause Analysis (RCA)</vt:lpstr>
      <vt:lpstr>Root Cause Analysis</vt:lpstr>
      <vt:lpstr>From Emory University</vt:lpstr>
      <vt:lpstr>Best Practices</vt:lpstr>
      <vt:lpstr>PowerPoint Presentation</vt:lpstr>
      <vt:lpstr>The following statements are true of the FDA 483 form except</vt:lpstr>
      <vt:lpstr>What is the FDA form 482 for? </vt:lpstr>
      <vt:lpstr>Who is responsible for monitoring the progress of all clinical trial investigations being conducted under its IND? </vt:lpstr>
      <vt:lpstr>PowerPoint Presentation</vt:lpstr>
      <vt:lpstr>Monitors are appointed by the _____. </vt:lpstr>
      <vt:lpstr>According to ICH GCP, a monitoring report is optional after each trial-site visit or trial-related communication.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Bran, Derita</dc:creator>
  <cp:lastModifiedBy>Dean, Amber D</cp:lastModifiedBy>
  <cp:revision>288</cp:revision>
  <dcterms:created xsi:type="dcterms:W3CDTF">2021-09-29T14:57:58Z</dcterms:created>
  <dcterms:modified xsi:type="dcterms:W3CDTF">2024-08-20T15:43:28Z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0x01010005FD6E4CA336F74D94DE2268E40125E1</vt:lpwstr>
  </property>
  <property fmtid="{D5CDD505-2E9C-101B-9397-08002B2CF9AE}" pid="3" name="MediaServiceImageTags">
    <vt:lpwstr/>
  </property>
</Properties>
</file>