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537" r:id="rId5"/>
    <p:sldId id="277" r:id="rId6"/>
    <p:sldId id="530" r:id="rId7"/>
    <p:sldId id="453" r:id="rId8"/>
    <p:sldId id="522" r:id="rId9"/>
    <p:sldId id="456" r:id="rId10"/>
    <p:sldId id="457" r:id="rId11"/>
    <p:sldId id="520" r:id="rId12"/>
    <p:sldId id="455" r:id="rId13"/>
    <p:sldId id="521" r:id="rId14"/>
    <p:sldId id="459" r:id="rId15"/>
    <p:sldId id="460" r:id="rId16"/>
    <p:sldId id="481" r:id="rId17"/>
    <p:sldId id="461" r:id="rId18"/>
    <p:sldId id="482" r:id="rId19"/>
    <p:sldId id="462" r:id="rId20"/>
    <p:sldId id="483" r:id="rId21"/>
    <p:sldId id="523" r:id="rId22"/>
    <p:sldId id="496" r:id="rId23"/>
    <p:sldId id="463" r:id="rId24"/>
    <p:sldId id="484" r:id="rId25"/>
    <p:sldId id="509" r:id="rId26"/>
    <p:sldId id="464" r:id="rId27"/>
    <p:sldId id="485" r:id="rId28"/>
    <p:sldId id="465" r:id="rId29"/>
    <p:sldId id="486" r:id="rId30"/>
    <p:sldId id="524" r:id="rId31"/>
    <p:sldId id="487" r:id="rId32"/>
    <p:sldId id="469" r:id="rId33"/>
    <p:sldId id="467" r:id="rId34"/>
    <p:sldId id="488" r:id="rId35"/>
    <p:sldId id="470" r:id="rId36"/>
    <p:sldId id="489" r:id="rId37"/>
    <p:sldId id="471" r:id="rId38"/>
    <p:sldId id="525" r:id="rId39"/>
    <p:sldId id="498" r:id="rId40"/>
    <p:sldId id="535" r:id="rId41"/>
    <p:sldId id="527" r:id="rId42"/>
    <p:sldId id="526" r:id="rId43"/>
    <p:sldId id="531" r:id="rId44"/>
    <p:sldId id="390" r:id="rId45"/>
    <p:sldId id="529" r:id="rId46"/>
    <p:sldId id="532" r:id="rId47"/>
    <p:sldId id="533" r:id="rId48"/>
    <p:sldId id="534" r:id="rId49"/>
    <p:sldId id="53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9087D-5AF7-E14E-1FE5-3BE2833250A4}" v="18" dt="2024-08-20T14:52:28.318"/>
    <p1510:client id="{A0E5A0E0-47AE-E360-3739-D5DCF90B24E2}" v="9" dt="2024-08-20T14:31:13.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A0E5A0E0-47AE-E360-3739-D5DCF90B24E2}"/>
    <pc:docChg chg="addSld modSld sldOrd">
      <pc:chgData name="Ferguson, Lee" userId="S::lfergu12@uthsc.edu::9d1fb0ab-5f3d-4f85-ac2c-07b5678237b0" providerId="AD" clId="Web-{A0E5A0E0-47AE-E360-3739-D5DCF90B24E2}" dt="2024-08-20T14:31:13.352" v="7" actId="20577"/>
      <pc:docMkLst>
        <pc:docMk/>
      </pc:docMkLst>
      <pc:sldChg chg="ord">
        <pc:chgData name="Ferguson, Lee" userId="S::lfergu12@uthsc.edu::9d1fb0ab-5f3d-4f85-ac2c-07b5678237b0" providerId="AD" clId="Web-{A0E5A0E0-47AE-E360-3739-D5DCF90B24E2}" dt="2024-08-20T14:30:55.040" v="1"/>
        <pc:sldMkLst>
          <pc:docMk/>
          <pc:sldMk cId="2258870800" sldId="277"/>
        </pc:sldMkLst>
      </pc:sldChg>
      <pc:sldChg chg="modSp new">
        <pc:chgData name="Ferguson, Lee" userId="S::lfergu12@uthsc.edu::9d1fb0ab-5f3d-4f85-ac2c-07b5678237b0" providerId="AD" clId="Web-{A0E5A0E0-47AE-E360-3739-D5DCF90B24E2}" dt="2024-08-20T14:31:13.352" v="7" actId="20577"/>
        <pc:sldMkLst>
          <pc:docMk/>
          <pc:sldMk cId="721986406" sldId="537"/>
        </pc:sldMkLst>
        <pc:spChg chg="mod">
          <ac:chgData name="Ferguson, Lee" userId="S::lfergu12@uthsc.edu::9d1fb0ab-5f3d-4f85-ac2c-07b5678237b0" providerId="AD" clId="Web-{A0E5A0E0-47AE-E360-3739-D5DCF90B24E2}" dt="2024-08-20T14:30:57.555" v="3" actId="20577"/>
          <ac:spMkLst>
            <pc:docMk/>
            <pc:sldMk cId="721986406" sldId="537"/>
            <ac:spMk id="2" creationId="{2D1CF460-E412-DB5E-48F8-5BAC9B75C5B2}"/>
          </ac:spMkLst>
        </pc:spChg>
        <pc:spChg chg="mod">
          <ac:chgData name="Ferguson, Lee" userId="S::lfergu12@uthsc.edu::9d1fb0ab-5f3d-4f85-ac2c-07b5678237b0" providerId="AD" clId="Web-{A0E5A0E0-47AE-E360-3739-D5DCF90B24E2}" dt="2024-08-20T14:31:13.352" v="7" actId="20577"/>
          <ac:spMkLst>
            <pc:docMk/>
            <pc:sldMk cId="721986406" sldId="537"/>
            <ac:spMk id="3" creationId="{EF92F298-19A3-437C-938F-185D239A6F1A}"/>
          </ac:spMkLst>
        </pc:spChg>
      </pc:sldChg>
    </pc:docChg>
  </pc:docChgLst>
  <pc:docChgLst>
    <pc:chgData name="Ferguson, Lee" userId="S::lfergu12@uthsc.edu::9d1fb0ab-5f3d-4f85-ac2c-07b5678237b0" providerId="AD" clId="Web-{4B79087D-5AF7-E14E-1FE5-3BE2833250A4}"/>
    <pc:docChg chg="modSld">
      <pc:chgData name="Ferguson, Lee" userId="S::lfergu12@uthsc.edu::9d1fb0ab-5f3d-4f85-ac2c-07b5678237b0" providerId="AD" clId="Web-{4B79087D-5AF7-E14E-1FE5-3BE2833250A4}" dt="2024-08-20T14:52:28.318" v="17" actId="20577"/>
      <pc:docMkLst>
        <pc:docMk/>
      </pc:docMkLst>
      <pc:sldChg chg="modSp">
        <pc:chgData name="Ferguson, Lee" userId="S::lfergu12@uthsc.edu::9d1fb0ab-5f3d-4f85-ac2c-07b5678237b0" providerId="AD" clId="Web-{4B79087D-5AF7-E14E-1FE5-3BE2833250A4}" dt="2024-08-20T14:52:28.318" v="17" actId="20577"/>
        <pc:sldMkLst>
          <pc:docMk/>
          <pc:sldMk cId="721986406" sldId="537"/>
        </pc:sldMkLst>
        <pc:spChg chg="mod">
          <ac:chgData name="Ferguson, Lee" userId="S::lfergu12@uthsc.edu::9d1fb0ab-5f3d-4f85-ac2c-07b5678237b0" providerId="AD" clId="Web-{4B79087D-5AF7-E14E-1FE5-3BE2833250A4}" dt="2024-08-20T14:52:28.318" v="17" actId="20577"/>
          <ac:spMkLst>
            <pc:docMk/>
            <pc:sldMk cId="721986406" sldId="537"/>
            <ac:spMk id="3" creationId="{EF92F298-19A3-437C-938F-185D239A6F1A}"/>
          </ac:spMkLst>
        </pc:sp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040A9-F9BF-44BA-A9A7-4DCFBF52D0B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08FD0CB-C8A7-4731-AF60-96D9A077BFC2}">
      <dgm:prSet custT="1"/>
      <dgm:spPr/>
      <dgm:t>
        <a:bodyPr/>
        <a:lstStyle/>
        <a:p>
          <a:r>
            <a:rPr lang="en-US" sz="1800" b="1" dirty="0">
              <a:latin typeface="Arial" panose="020B0604020202020204" pitchFamily="34" charset="0"/>
              <a:cs typeface="Arial" panose="020B0604020202020204" pitchFamily="34" charset="0"/>
            </a:rPr>
            <a:t>Documents which individually and collectively permit evaluation of the conduct of a study and the quality of the data produced </a:t>
          </a:r>
          <a:endParaRPr lang="en-US" sz="1800" dirty="0">
            <a:latin typeface="Arial" panose="020B0604020202020204" pitchFamily="34" charset="0"/>
            <a:cs typeface="Arial" panose="020B0604020202020204" pitchFamily="34" charset="0"/>
          </a:endParaRPr>
        </a:p>
      </dgm:t>
    </dgm:pt>
    <dgm:pt modelId="{9024B965-84F6-432C-B362-408F67F2BA7A}" type="parTrans" cxnId="{C051FF51-4B86-4CB6-BB6E-144B1970F19B}">
      <dgm:prSet/>
      <dgm:spPr/>
      <dgm:t>
        <a:bodyPr/>
        <a:lstStyle/>
        <a:p>
          <a:endParaRPr lang="en-US"/>
        </a:p>
      </dgm:t>
    </dgm:pt>
    <dgm:pt modelId="{70867903-4F39-4D61-8CC9-3CB4D20ED90E}" type="sibTrans" cxnId="{C051FF51-4B86-4CB6-BB6E-144B1970F19B}">
      <dgm:prSet/>
      <dgm:spPr/>
      <dgm:t>
        <a:bodyPr/>
        <a:lstStyle/>
        <a:p>
          <a:endParaRPr lang="en-US"/>
        </a:p>
      </dgm:t>
    </dgm:pt>
    <dgm:pt modelId="{A379B6CC-9B73-4F9B-9A96-04AF8491B949}">
      <dgm:prSet custT="1"/>
      <dgm:spPr/>
      <dgm:t>
        <a:bodyPr/>
        <a:lstStyle/>
        <a:p>
          <a:r>
            <a:rPr lang="en-US" sz="1800" b="1" dirty="0">
              <a:latin typeface="Arial" panose="020B0604020202020204" pitchFamily="34" charset="0"/>
              <a:cs typeface="Arial" panose="020B0604020202020204" pitchFamily="34" charset="0"/>
            </a:rPr>
            <a:t>Essential documents serve to demonstrate the compliance of the investigator, sponsor and monitor with the standards of Good Clinical Practice and with all applicable regulatory requirements</a:t>
          </a:r>
          <a:endParaRPr lang="en-US" sz="1800" dirty="0">
            <a:latin typeface="Arial" panose="020B0604020202020204" pitchFamily="34" charset="0"/>
            <a:cs typeface="Arial" panose="020B0604020202020204" pitchFamily="34" charset="0"/>
          </a:endParaRPr>
        </a:p>
      </dgm:t>
    </dgm:pt>
    <dgm:pt modelId="{5E78DB13-2928-445E-8D66-BCDC735393F6}" type="parTrans" cxnId="{93C63A17-24E4-4C0E-A5ED-67522AE8F82A}">
      <dgm:prSet/>
      <dgm:spPr/>
      <dgm:t>
        <a:bodyPr/>
        <a:lstStyle/>
        <a:p>
          <a:endParaRPr lang="en-US"/>
        </a:p>
      </dgm:t>
    </dgm:pt>
    <dgm:pt modelId="{B66B6FA8-9563-4303-893C-389AA1CFD5F0}" type="sibTrans" cxnId="{93C63A17-24E4-4C0E-A5ED-67522AE8F82A}">
      <dgm:prSet/>
      <dgm:spPr/>
      <dgm:t>
        <a:bodyPr/>
        <a:lstStyle/>
        <a:p>
          <a:endParaRPr lang="en-US"/>
        </a:p>
      </dgm:t>
    </dgm:pt>
    <dgm:pt modelId="{5D23AEE3-8B04-4F48-8F36-9CE27E3921A7}">
      <dgm:prSet custT="1"/>
      <dgm:spPr/>
      <dgm:t>
        <a:bodyPr/>
        <a:lstStyle/>
        <a:p>
          <a:r>
            <a:rPr lang="en-US" sz="1800" b="1" dirty="0">
              <a:latin typeface="Arial" panose="020B0604020202020204" pitchFamily="34" charset="0"/>
              <a:cs typeface="Arial" panose="020B0604020202020204" pitchFamily="34" charset="0"/>
            </a:rPr>
            <a:t>Filing essential documents at the investigator/institution and sponsor sites in a timely manner can greatly assist in the successful management of a trial by the investigator, sponsor and monitor</a:t>
          </a:r>
          <a:endParaRPr lang="en-US" sz="1800" dirty="0">
            <a:latin typeface="Arial" panose="020B0604020202020204" pitchFamily="34" charset="0"/>
            <a:cs typeface="Arial" panose="020B0604020202020204" pitchFamily="34" charset="0"/>
          </a:endParaRPr>
        </a:p>
      </dgm:t>
    </dgm:pt>
    <dgm:pt modelId="{1626AE28-EDFF-4162-99A9-DEDBDF036022}" type="parTrans" cxnId="{D0A738A2-B087-4ADD-95FC-84FD85E3C91F}">
      <dgm:prSet/>
      <dgm:spPr/>
      <dgm:t>
        <a:bodyPr/>
        <a:lstStyle/>
        <a:p>
          <a:endParaRPr lang="en-US"/>
        </a:p>
      </dgm:t>
    </dgm:pt>
    <dgm:pt modelId="{B3660889-CA00-46C9-A902-CDB7DA493721}" type="sibTrans" cxnId="{D0A738A2-B087-4ADD-95FC-84FD85E3C91F}">
      <dgm:prSet/>
      <dgm:spPr/>
      <dgm:t>
        <a:bodyPr/>
        <a:lstStyle/>
        <a:p>
          <a:endParaRPr lang="en-US"/>
        </a:p>
      </dgm:t>
    </dgm:pt>
    <dgm:pt modelId="{4DF3DD10-1F4E-4A74-9CEC-05F10973A4F8}">
      <dgm:prSet custT="1"/>
      <dgm:spPr/>
      <dgm:t>
        <a:bodyPr/>
        <a:lstStyle/>
        <a:p>
          <a:r>
            <a:rPr lang="en-US" sz="1800" b="1" dirty="0">
              <a:latin typeface="Arial" panose="020B0604020202020204" pitchFamily="34" charset="0"/>
              <a:cs typeface="Arial" panose="020B0604020202020204" pitchFamily="34" charset="0"/>
            </a:rPr>
            <a:t>These documents are also the ones which are usually audited by the sponsor's independent audit function and inspected by the regulatory authority(ies) as part of the process to confirm the validity of the trial conduct and the integrity of data collected</a:t>
          </a:r>
          <a:endParaRPr lang="en-US" sz="1800" dirty="0">
            <a:latin typeface="Arial" panose="020B0604020202020204" pitchFamily="34" charset="0"/>
            <a:cs typeface="Arial" panose="020B0604020202020204" pitchFamily="34" charset="0"/>
          </a:endParaRPr>
        </a:p>
      </dgm:t>
    </dgm:pt>
    <dgm:pt modelId="{622F0FE1-B2BC-43A4-8947-AA0BD39F5B25}" type="parTrans" cxnId="{10A936C1-5B54-4C52-AA69-5710F12F12C0}">
      <dgm:prSet/>
      <dgm:spPr/>
      <dgm:t>
        <a:bodyPr/>
        <a:lstStyle/>
        <a:p>
          <a:endParaRPr lang="en-US"/>
        </a:p>
      </dgm:t>
    </dgm:pt>
    <dgm:pt modelId="{87C5B555-1491-4FE8-905D-E874B44072F0}" type="sibTrans" cxnId="{10A936C1-5B54-4C52-AA69-5710F12F12C0}">
      <dgm:prSet/>
      <dgm:spPr/>
      <dgm:t>
        <a:bodyPr/>
        <a:lstStyle/>
        <a:p>
          <a:endParaRPr lang="en-US"/>
        </a:p>
      </dgm:t>
    </dgm:pt>
    <dgm:pt modelId="{D1A36AF4-D94C-43CE-A27C-768AFEB48768}" type="pres">
      <dgm:prSet presAssocID="{9C6040A9-F9BF-44BA-A9A7-4DCFBF52D0B8}" presName="diagram" presStyleCnt="0">
        <dgm:presLayoutVars>
          <dgm:dir/>
          <dgm:resizeHandles val="exact"/>
        </dgm:presLayoutVars>
      </dgm:prSet>
      <dgm:spPr/>
    </dgm:pt>
    <dgm:pt modelId="{E539BA8C-9FB3-4930-A441-CD3501F2CFF4}" type="pres">
      <dgm:prSet presAssocID="{708FD0CB-C8A7-4731-AF60-96D9A077BFC2}" presName="node" presStyleLbl="node1" presStyleIdx="0" presStyleCnt="4">
        <dgm:presLayoutVars>
          <dgm:bulletEnabled val="1"/>
        </dgm:presLayoutVars>
      </dgm:prSet>
      <dgm:spPr/>
    </dgm:pt>
    <dgm:pt modelId="{DE59FAE7-884C-4452-9153-83E2FA358C81}" type="pres">
      <dgm:prSet presAssocID="{70867903-4F39-4D61-8CC9-3CB4D20ED90E}" presName="sibTrans" presStyleCnt="0"/>
      <dgm:spPr/>
    </dgm:pt>
    <dgm:pt modelId="{698A9ADD-5FB9-43E5-9671-0146E0DF3662}" type="pres">
      <dgm:prSet presAssocID="{A379B6CC-9B73-4F9B-9A96-04AF8491B949}" presName="node" presStyleLbl="node1" presStyleIdx="1" presStyleCnt="4">
        <dgm:presLayoutVars>
          <dgm:bulletEnabled val="1"/>
        </dgm:presLayoutVars>
      </dgm:prSet>
      <dgm:spPr/>
    </dgm:pt>
    <dgm:pt modelId="{0BA9A174-AF8B-4C5C-A848-886147D473DB}" type="pres">
      <dgm:prSet presAssocID="{B66B6FA8-9563-4303-893C-389AA1CFD5F0}" presName="sibTrans" presStyleCnt="0"/>
      <dgm:spPr/>
    </dgm:pt>
    <dgm:pt modelId="{EECF0CAD-9C4E-43DC-A3F1-713561432C99}" type="pres">
      <dgm:prSet presAssocID="{5D23AEE3-8B04-4F48-8F36-9CE27E3921A7}" presName="node" presStyleLbl="node1" presStyleIdx="2" presStyleCnt="4">
        <dgm:presLayoutVars>
          <dgm:bulletEnabled val="1"/>
        </dgm:presLayoutVars>
      </dgm:prSet>
      <dgm:spPr/>
    </dgm:pt>
    <dgm:pt modelId="{6815BA6F-FB05-42F8-9AE2-F59F2F3C042F}" type="pres">
      <dgm:prSet presAssocID="{B3660889-CA00-46C9-A902-CDB7DA493721}" presName="sibTrans" presStyleCnt="0"/>
      <dgm:spPr/>
    </dgm:pt>
    <dgm:pt modelId="{D40A83EF-8FA9-4D6A-9308-9DF42EC549D8}" type="pres">
      <dgm:prSet presAssocID="{4DF3DD10-1F4E-4A74-9CEC-05F10973A4F8}" presName="node" presStyleLbl="node1" presStyleIdx="3" presStyleCnt="4">
        <dgm:presLayoutVars>
          <dgm:bulletEnabled val="1"/>
        </dgm:presLayoutVars>
      </dgm:prSet>
      <dgm:spPr/>
    </dgm:pt>
  </dgm:ptLst>
  <dgm:cxnLst>
    <dgm:cxn modelId="{93C63A17-24E4-4C0E-A5ED-67522AE8F82A}" srcId="{9C6040A9-F9BF-44BA-A9A7-4DCFBF52D0B8}" destId="{A379B6CC-9B73-4F9B-9A96-04AF8491B949}" srcOrd="1" destOrd="0" parTransId="{5E78DB13-2928-445E-8D66-BCDC735393F6}" sibTransId="{B66B6FA8-9563-4303-893C-389AA1CFD5F0}"/>
    <dgm:cxn modelId="{14933F1B-260B-4C36-A4E1-FBF63C5A3044}" type="presOf" srcId="{A379B6CC-9B73-4F9B-9A96-04AF8491B949}" destId="{698A9ADD-5FB9-43E5-9671-0146E0DF3662}" srcOrd="0" destOrd="0" presId="urn:microsoft.com/office/officeart/2005/8/layout/default"/>
    <dgm:cxn modelId="{1837EF32-C0CF-4B7D-B988-952FFF1D9882}" type="presOf" srcId="{708FD0CB-C8A7-4731-AF60-96D9A077BFC2}" destId="{E539BA8C-9FB3-4930-A441-CD3501F2CFF4}" srcOrd="0" destOrd="0" presId="urn:microsoft.com/office/officeart/2005/8/layout/default"/>
    <dgm:cxn modelId="{FFDB546E-8986-4791-AF0C-4372A26E66F1}" type="presOf" srcId="{4DF3DD10-1F4E-4A74-9CEC-05F10973A4F8}" destId="{D40A83EF-8FA9-4D6A-9308-9DF42EC549D8}" srcOrd="0" destOrd="0" presId="urn:microsoft.com/office/officeart/2005/8/layout/default"/>
    <dgm:cxn modelId="{1C0BFC51-B902-4D56-B3C4-0C02DEF592CF}" type="presOf" srcId="{9C6040A9-F9BF-44BA-A9A7-4DCFBF52D0B8}" destId="{D1A36AF4-D94C-43CE-A27C-768AFEB48768}" srcOrd="0" destOrd="0" presId="urn:microsoft.com/office/officeart/2005/8/layout/default"/>
    <dgm:cxn modelId="{C051FF51-4B86-4CB6-BB6E-144B1970F19B}" srcId="{9C6040A9-F9BF-44BA-A9A7-4DCFBF52D0B8}" destId="{708FD0CB-C8A7-4731-AF60-96D9A077BFC2}" srcOrd="0" destOrd="0" parTransId="{9024B965-84F6-432C-B362-408F67F2BA7A}" sibTransId="{70867903-4F39-4D61-8CC9-3CB4D20ED90E}"/>
    <dgm:cxn modelId="{D0A738A2-B087-4ADD-95FC-84FD85E3C91F}" srcId="{9C6040A9-F9BF-44BA-A9A7-4DCFBF52D0B8}" destId="{5D23AEE3-8B04-4F48-8F36-9CE27E3921A7}" srcOrd="2" destOrd="0" parTransId="{1626AE28-EDFF-4162-99A9-DEDBDF036022}" sibTransId="{B3660889-CA00-46C9-A902-CDB7DA493721}"/>
    <dgm:cxn modelId="{10A936C1-5B54-4C52-AA69-5710F12F12C0}" srcId="{9C6040A9-F9BF-44BA-A9A7-4DCFBF52D0B8}" destId="{4DF3DD10-1F4E-4A74-9CEC-05F10973A4F8}" srcOrd="3" destOrd="0" parTransId="{622F0FE1-B2BC-43A4-8947-AA0BD39F5B25}" sibTransId="{87C5B555-1491-4FE8-905D-E874B44072F0}"/>
    <dgm:cxn modelId="{872838CA-3469-4426-B71C-3B25CF24B2CE}" type="presOf" srcId="{5D23AEE3-8B04-4F48-8F36-9CE27E3921A7}" destId="{EECF0CAD-9C4E-43DC-A3F1-713561432C99}" srcOrd="0" destOrd="0" presId="urn:microsoft.com/office/officeart/2005/8/layout/default"/>
    <dgm:cxn modelId="{54C2D1C0-45DA-4CBE-82C6-1C8B26224A2C}" type="presParOf" srcId="{D1A36AF4-D94C-43CE-A27C-768AFEB48768}" destId="{E539BA8C-9FB3-4930-A441-CD3501F2CFF4}" srcOrd="0" destOrd="0" presId="urn:microsoft.com/office/officeart/2005/8/layout/default"/>
    <dgm:cxn modelId="{8C7412C9-D02B-4615-BD14-D7180DF6A60D}" type="presParOf" srcId="{D1A36AF4-D94C-43CE-A27C-768AFEB48768}" destId="{DE59FAE7-884C-4452-9153-83E2FA358C81}" srcOrd="1" destOrd="0" presId="urn:microsoft.com/office/officeart/2005/8/layout/default"/>
    <dgm:cxn modelId="{379811F4-24DF-4534-8FAE-3B4393B860A5}" type="presParOf" srcId="{D1A36AF4-D94C-43CE-A27C-768AFEB48768}" destId="{698A9ADD-5FB9-43E5-9671-0146E0DF3662}" srcOrd="2" destOrd="0" presId="urn:microsoft.com/office/officeart/2005/8/layout/default"/>
    <dgm:cxn modelId="{23470537-FFB4-4E8D-AD98-596E2366F318}" type="presParOf" srcId="{D1A36AF4-D94C-43CE-A27C-768AFEB48768}" destId="{0BA9A174-AF8B-4C5C-A848-886147D473DB}" srcOrd="3" destOrd="0" presId="urn:microsoft.com/office/officeart/2005/8/layout/default"/>
    <dgm:cxn modelId="{A410CAA8-CAEF-41BD-87F4-97825BFE954F}" type="presParOf" srcId="{D1A36AF4-D94C-43CE-A27C-768AFEB48768}" destId="{EECF0CAD-9C4E-43DC-A3F1-713561432C99}" srcOrd="4" destOrd="0" presId="urn:microsoft.com/office/officeart/2005/8/layout/default"/>
    <dgm:cxn modelId="{9BC73590-E071-4343-80ED-87C1EA6C7C6A}" type="presParOf" srcId="{D1A36AF4-D94C-43CE-A27C-768AFEB48768}" destId="{6815BA6F-FB05-42F8-9AE2-F59F2F3C042F}" srcOrd="5" destOrd="0" presId="urn:microsoft.com/office/officeart/2005/8/layout/default"/>
    <dgm:cxn modelId="{21B877F6-F8C4-4F04-9725-EFFF2489DA04}" type="presParOf" srcId="{D1A36AF4-D94C-43CE-A27C-768AFEB48768}" destId="{D40A83EF-8FA9-4D6A-9308-9DF42EC549D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E112A9-2C3B-4FF3-BAA3-052DD980319E}"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76DD8FC2-CEAE-4478-B651-BDC622D726E4}">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Certificate(s) of Analysis of IP(s) Shipped</a:t>
          </a:r>
        </a:p>
      </dgm:t>
    </dgm:pt>
    <dgm:pt modelId="{A8E1BA4F-A5F9-4AA8-B509-CF2846FB53BB}" type="parTrans" cxnId="{DD869AD3-4EA2-470C-9C05-3EA46B199596}">
      <dgm:prSet/>
      <dgm:spPr/>
      <dgm:t>
        <a:bodyPr/>
        <a:lstStyle/>
        <a:p>
          <a:endParaRPr lang="en-US"/>
        </a:p>
      </dgm:t>
    </dgm:pt>
    <dgm:pt modelId="{708DA646-FC74-43FF-827A-280A6DA7C701}" type="sibTrans" cxnId="{DD869AD3-4EA2-470C-9C05-3EA46B199596}">
      <dgm:prSet/>
      <dgm:spPr/>
      <dgm:t>
        <a:bodyPr/>
        <a:lstStyle/>
        <a:p>
          <a:endParaRPr lang="en-US"/>
        </a:p>
      </dgm:t>
    </dgm:pt>
    <dgm:pt modelId="{03BB4825-689F-45A3-AE20-8964575BF211}">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Decoding Procedures for Blinded Trials</a:t>
          </a:r>
        </a:p>
      </dgm:t>
    </dgm:pt>
    <dgm:pt modelId="{4A37E30F-BE2D-4378-A038-CFE870064BC0}" type="parTrans" cxnId="{118C0105-66B1-4DF8-A36C-57FF9F190031}">
      <dgm:prSet/>
      <dgm:spPr/>
      <dgm:t>
        <a:bodyPr/>
        <a:lstStyle/>
        <a:p>
          <a:endParaRPr lang="en-US"/>
        </a:p>
      </dgm:t>
    </dgm:pt>
    <dgm:pt modelId="{4F3D9910-202F-4020-8137-908E2891AD2B}" type="sibTrans" cxnId="{118C0105-66B1-4DF8-A36C-57FF9F190031}">
      <dgm:prSet/>
      <dgm:spPr/>
      <dgm:t>
        <a:bodyPr/>
        <a:lstStyle/>
        <a:p>
          <a:endParaRPr lang="en-US"/>
        </a:p>
      </dgm:t>
    </dgm:pt>
    <dgm:pt modelId="{EE9C3D36-1996-4BB6-B4E9-083AE8ADC321}" type="pres">
      <dgm:prSet presAssocID="{67E112A9-2C3B-4FF3-BAA3-052DD980319E}" presName="diagram" presStyleCnt="0">
        <dgm:presLayoutVars>
          <dgm:chPref val="1"/>
          <dgm:dir/>
          <dgm:animOne val="branch"/>
          <dgm:animLvl val="lvl"/>
          <dgm:resizeHandles/>
        </dgm:presLayoutVars>
      </dgm:prSet>
      <dgm:spPr/>
    </dgm:pt>
    <dgm:pt modelId="{AAA23A2F-9AF3-4D5F-8B5B-1382FCA5B191}" type="pres">
      <dgm:prSet presAssocID="{76DD8FC2-CEAE-4478-B651-BDC622D726E4}" presName="root" presStyleCnt="0"/>
      <dgm:spPr/>
    </dgm:pt>
    <dgm:pt modelId="{16C55D9F-4A5A-48D8-A20F-77E2A22D3B1C}" type="pres">
      <dgm:prSet presAssocID="{76DD8FC2-CEAE-4478-B651-BDC622D726E4}" presName="rootComposite" presStyleCnt="0"/>
      <dgm:spPr/>
    </dgm:pt>
    <dgm:pt modelId="{5DAE9800-036C-4448-90C4-D24836E3BCBC}" type="pres">
      <dgm:prSet presAssocID="{76DD8FC2-CEAE-4478-B651-BDC622D726E4}" presName="rootText" presStyleLbl="node1" presStyleIdx="0" presStyleCnt="2"/>
      <dgm:spPr/>
    </dgm:pt>
    <dgm:pt modelId="{7F20915E-DD87-4E5F-88BE-2B4BFBE9BADF}" type="pres">
      <dgm:prSet presAssocID="{76DD8FC2-CEAE-4478-B651-BDC622D726E4}" presName="rootConnector" presStyleLbl="node1" presStyleIdx="0" presStyleCnt="2"/>
      <dgm:spPr/>
    </dgm:pt>
    <dgm:pt modelId="{79B0E231-00A5-46DB-BC2C-E6E293011FB4}" type="pres">
      <dgm:prSet presAssocID="{76DD8FC2-CEAE-4478-B651-BDC622D726E4}" presName="childShape" presStyleCnt="0"/>
      <dgm:spPr/>
    </dgm:pt>
    <dgm:pt modelId="{A618228C-72B5-45D8-A91F-04A85AF1EA22}" type="pres">
      <dgm:prSet presAssocID="{03BB4825-689F-45A3-AE20-8964575BF211}" presName="root" presStyleCnt="0"/>
      <dgm:spPr/>
    </dgm:pt>
    <dgm:pt modelId="{44A0652B-D5B1-4EDD-923A-8A911F5B3BA4}" type="pres">
      <dgm:prSet presAssocID="{03BB4825-689F-45A3-AE20-8964575BF211}" presName="rootComposite" presStyleCnt="0"/>
      <dgm:spPr/>
    </dgm:pt>
    <dgm:pt modelId="{2EE4F7DF-0301-4D92-88D3-961E28F9586F}" type="pres">
      <dgm:prSet presAssocID="{03BB4825-689F-45A3-AE20-8964575BF211}" presName="rootText" presStyleLbl="node1" presStyleIdx="1" presStyleCnt="2"/>
      <dgm:spPr/>
    </dgm:pt>
    <dgm:pt modelId="{6D30CF85-044E-4F6A-B65D-DD45CF3868C3}" type="pres">
      <dgm:prSet presAssocID="{03BB4825-689F-45A3-AE20-8964575BF211}" presName="rootConnector" presStyleLbl="node1" presStyleIdx="1" presStyleCnt="2"/>
      <dgm:spPr/>
    </dgm:pt>
    <dgm:pt modelId="{5BDEA662-1284-4C18-AF5C-55A610E73ABF}" type="pres">
      <dgm:prSet presAssocID="{03BB4825-689F-45A3-AE20-8964575BF211}" presName="childShape" presStyleCnt="0"/>
      <dgm:spPr/>
    </dgm:pt>
  </dgm:ptLst>
  <dgm:cxnLst>
    <dgm:cxn modelId="{118C0105-66B1-4DF8-A36C-57FF9F190031}" srcId="{67E112A9-2C3B-4FF3-BAA3-052DD980319E}" destId="{03BB4825-689F-45A3-AE20-8964575BF211}" srcOrd="1" destOrd="0" parTransId="{4A37E30F-BE2D-4378-A038-CFE870064BC0}" sibTransId="{4F3D9910-202F-4020-8137-908E2891AD2B}"/>
    <dgm:cxn modelId="{2C57461C-2EC9-4535-B664-A4648F016C6C}" type="presOf" srcId="{76DD8FC2-CEAE-4478-B651-BDC622D726E4}" destId="{5DAE9800-036C-4448-90C4-D24836E3BCBC}" srcOrd="0" destOrd="0" presId="urn:microsoft.com/office/officeart/2005/8/layout/hierarchy3"/>
    <dgm:cxn modelId="{67320A26-7ABD-4715-9E4D-394F14E401B9}" type="presOf" srcId="{03BB4825-689F-45A3-AE20-8964575BF211}" destId="{2EE4F7DF-0301-4D92-88D3-961E28F9586F}" srcOrd="0" destOrd="0" presId="urn:microsoft.com/office/officeart/2005/8/layout/hierarchy3"/>
    <dgm:cxn modelId="{FABC6994-1F84-4E3B-933F-030138EE2459}" type="presOf" srcId="{03BB4825-689F-45A3-AE20-8964575BF211}" destId="{6D30CF85-044E-4F6A-B65D-DD45CF3868C3}" srcOrd="1" destOrd="0" presId="urn:microsoft.com/office/officeart/2005/8/layout/hierarchy3"/>
    <dgm:cxn modelId="{359261A5-1A2C-4CB6-854C-1195E27F0E7D}" type="presOf" srcId="{76DD8FC2-CEAE-4478-B651-BDC622D726E4}" destId="{7F20915E-DD87-4E5F-88BE-2B4BFBE9BADF}" srcOrd="1" destOrd="0" presId="urn:microsoft.com/office/officeart/2005/8/layout/hierarchy3"/>
    <dgm:cxn modelId="{DD869AD3-4EA2-470C-9C05-3EA46B199596}" srcId="{67E112A9-2C3B-4FF3-BAA3-052DD980319E}" destId="{76DD8FC2-CEAE-4478-B651-BDC622D726E4}" srcOrd="0" destOrd="0" parTransId="{A8E1BA4F-A5F9-4AA8-B509-CF2846FB53BB}" sibTransId="{708DA646-FC74-43FF-827A-280A6DA7C701}"/>
    <dgm:cxn modelId="{73E57BDC-8E3F-4012-BF9F-8025A90B8652}" type="presOf" srcId="{67E112A9-2C3B-4FF3-BAA3-052DD980319E}" destId="{EE9C3D36-1996-4BB6-B4E9-083AE8ADC321}" srcOrd="0" destOrd="0" presId="urn:microsoft.com/office/officeart/2005/8/layout/hierarchy3"/>
    <dgm:cxn modelId="{1C8760AF-25FE-4EC4-867E-6D7D48116723}" type="presParOf" srcId="{EE9C3D36-1996-4BB6-B4E9-083AE8ADC321}" destId="{AAA23A2F-9AF3-4D5F-8B5B-1382FCA5B191}" srcOrd="0" destOrd="0" presId="urn:microsoft.com/office/officeart/2005/8/layout/hierarchy3"/>
    <dgm:cxn modelId="{FBBFD504-6729-41B9-8F06-3A0C45378BE4}" type="presParOf" srcId="{AAA23A2F-9AF3-4D5F-8B5B-1382FCA5B191}" destId="{16C55D9F-4A5A-48D8-A20F-77E2A22D3B1C}" srcOrd="0" destOrd="0" presId="urn:microsoft.com/office/officeart/2005/8/layout/hierarchy3"/>
    <dgm:cxn modelId="{71B39589-CF18-4D4B-B288-AC4C05B956A3}" type="presParOf" srcId="{16C55D9F-4A5A-48D8-A20F-77E2A22D3B1C}" destId="{5DAE9800-036C-4448-90C4-D24836E3BCBC}" srcOrd="0" destOrd="0" presId="urn:microsoft.com/office/officeart/2005/8/layout/hierarchy3"/>
    <dgm:cxn modelId="{2B999617-3E08-4302-A6E8-C35D4BC9AAAA}" type="presParOf" srcId="{16C55D9F-4A5A-48D8-A20F-77E2A22D3B1C}" destId="{7F20915E-DD87-4E5F-88BE-2B4BFBE9BADF}" srcOrd="1" destOrd="0" presId="urn:microsoft.com/office/officeart/2005/8/layout/hierarchy3"/>
    <dgm:cxn modelId="{C32A66E5-AD59-422D-8074-73CFED1FF82F}" type="presParOf" srcId="{AAA23A2F-9AF3-4D5F-8B5B-1382FCA5B191}" destId="{79B0E231-00A5-46DB-BC2C-E6E293011FB4}" srcOrd="1" destOrd="0" presId="urn:microsoft.com/office/officeart/2005/8/layout/hierarchy3"/>
    <dgm:cxn modelId="{595B0A51-378D-4024-97EE-D540DA0DBCC2}" type="presParOf" srcId="{EE9C3D36-1996-4BB6-B4E9-083AE8ADC321}" destId="{A618228C-72B5-45D8-A91F-04A85AF1EA22}" srcOrd="1" destOrd="0" presId="urn:microsoft.com/office/officeart/2005/8/layout/hierarchy3"/>
    <dgm:cxn modelId="{9A64C93A-E244-48E1-9C08-3A7B824B0556}" type="presParOf" srcId="{A618228C-72B5-45D8-A91F-04A85AF1EA22}" destId="{44A0652B-D5B1-4EDD-923A-8A911F5B3BA4}" srcOrd="0" destOrd="0" presId="urn:microsoft.com/office/officeart/2005/8/layout/hierarchy3"/>
    <dgm:cxn modelId="{22039BC3-F2C3-4770-A48A-67CE91C4D01B}" type="presParOf" srcId="{44A0652B-D5B1-4EDD-923A-8A911F5B3BA4}" destId="{2EE4F7DF-0301-4D92-88D3-961E28F9586F}" srcOrd="0" destOrd="0" presId="urn:microsoft.com/office/officeart/2005/8/layout/hierarchy3"/>
    <dgm:cxn modelId="{E21606AF-B21B-4651-9685-D0BB5F1D7037}" type="presParOf" srcId="{44A0652B-D5B1-4EDD-923A-8A911F5B3BA4}" destId="{6D30CF85-044E-4F6A-B65D-DD45CF3868C3}" srcOrd="1" destOrd="0" presId="urn:microsoft.com/office/officeart/2005/8/layout/hierarchy3"/>
    <dgm:cxn modelId="{948EEEC9-D43D-4BBF-90C3-E8B365A7B997}" type="presParOf" srcId="{A618228C-72B5-45D8-A91F-04A85AF1EA22}" destId="{5BDEA662-1284-4C18-AF5C-55A610E73AB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AF71D3-14E5-41DB-95F1-02B2F49487A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3A9884-37B8-4B52-817D-691EF99DCA3F}">
      <dgm:prSet custT="1"/>
      <dgm:spPr/>
      <dgm:t>
        <a:bodyPr/>
        <a:lstStyle/>
        <a:p>
          <a:pPr>
            <a:lnSpc>
              <a:spcPct val="100000"/>
            </a:lnSpc>
            <a:defRPr cap="all"/>
          </a:pPr>
          <a:r>
            <a:rPr lang="en-US" sz="2000" b="1" dirty="0">
              <a:latin typeface="Arial" panose="020B0604020202020204" pitchFamily="34" charset="0"/>
              <a:cs typeface="Arial" panose="020B0604020202020204" pitchFamily="34" charset="0"/>
            </a:rPr>
            <a:t>Master</a:t>
          </a:r>
          <a:r>
            <a:rPr lang="en-US" sz="2100" b="1" dirty="0">
              <a:latin typeface="Arial" panose="020B0604020202020204" pitchFamily="34" charset="0"/>
              <a:cs typeface="Arial" panose="020B0604020202020204" pitchFamily="34" charset="0"/>
            </a:rPr>
            <a:t> Randomization List</a:t>
          </a:r>
        </a:p>
      </dgm:t>
    </dgm:pt>
    <dgm:pt modelId="{069E387B-9346-4455-8DA6-1B3381315F35}" type="parTrans" cxnId="{38530260-3D8B-4BDE-89A7-9AE3B246A50D}">
      <dgm:prSet/>
      <dgm:spPr/>
      <dgm:t>
        <a:bodyPr/>
        <a:lstStyle/>
        <a:p>
          <a:endParaRPr lang="en-US"/>
        </a:p>
      </dgm:t>
    </dgm:pt>
    <dgm:pt modelId="{60E1B078-6746-44E0-A9BB-5DF6C248CFB5}" type="sibTrans" cxnId="{38530260-3D8B-4BDE-89A7-9AE3B246A50D}">
      <dgm:prSet/>
      <dgm:spPr/>
      <dgm:t>
        <a:bodyPr/>
        <a:lstStyle/>
        <a:p>
          <a:endParaRPr lang="en-US"/>
        </a:p>
      </dgm:t>
    </dgm:pt>
    <dgm:pt modelId="{D08CF0F8-68EF-4618-B3B9-6B41E4C42ABF}">
      <dgm:prSet custT="1"/>
      <dgm:spPr/>
      <dgm:t>
        <a:bodyPr/>
        <a:lstStyle/>
        <a:p>
          <a:pPr>
            <a:lnSpc>
              <a:spcPct val="100000"/>
            </a:lnSpc>
            <a:defRPr cap="all"/>
          </a:pPr>
          <a:r>
            <a:rPr lang="en-US" sz="2000" b="1" dirty="0">
              <a:latin typeface="Arial" panose="020B0604020202020204" pitchFamily="34" charset="0"/>
              <a:cs typeface="Arial" panose="020B0604020202020204" pitchFamily="34" charset="0"/>
            </a:rPr>
            <a:t>Pre-Trial</a:t>
          </a:r>
          <a:r>
            <a:rPr lang="en-US" sz="2100" b="1" dirty="0">
              <a:latin typeface="Arial" panose="020B0604020202020204" pitchFamily="34" charset="0"/>
              <a:cs typeface="Arial" panose="020B0604020202020204" pitchFamily="34" charset="0"/>
            </a:rPr>
            <a:t> Monitoring Report</a:t>
          </a:r>
        </a:p>
      </dgm:t>
    </dgm:pt>
    <dgm:pt modelId="{38CCD877-4211-4C2A-BDC3-3D6CBA0B4976}" type="parTrans" cxnId="{08C4AF85-D0AF-41F2-9E88-8BFE9E000641}">
      <dgm:prSet/>
      <dgm:spPr/>
      <dgm:t>
        <a:bodyPr/>
        <a:lstStyle/>
        <a:p>
          <a:endParaRPr lang="en-US"/>
        </a:p>
      </dgm:t>
    </dgm:pt>
    <dgm:pt modelId="{50B36CAC-30FA-4748-B43D-D2C25C5BE34B}" type="sibTrans" cxnId="{08C4AF85-D0AF-41F2-9E88-8BFE9E000641}">
      <dgm:prSet/>
      <dgm:spPr/>
      <dgm:t>
        <a:bodyPr/>
        <a:lstStyle/>
        <a:p>
          <a:endParaRPr lang="en-US"/>
        </a:p>
      </dgm:t>
    </dgm:pt>
    <dgm:pt modelId="{B0BB5B0D-B708-4C22-8FAE-9DBBF5629535}">
      <dgm:prSet custT="1"/>
      <dgm:spPr/>
      <dgm:t>
        <a:bodyPr/>
        <a:lstStyle/>
        <a:p>
          <a:pPr>
            <a:lnSpc>
              <a:spcPct val="100000"/>
            </a:lnSpc>
            <a:defRPr cap="all"/>
          </a:pPr>
          <a:r>
            <a:rPr lang="en-US" sz="2100" b="1" dirty="0">
              <a:latin typeface="Arial" panose="020B0604020202020204" pitchFamily="34" charset="0"/>
              <a:cs typeface="Arial" panose="020B0604020202020204" pitchFamily="34" charset="0"/>
            </a:rPr>
            <a:t>Trial Initiation Monitoring </a:t>
          </a:r>
          <a:r>
            <a:rPr lang="en-US" sz="2000" b="1" dirty="0">
              <a:latin typeface="Arial" panose="020B0604020202020204" pitchFamily="34" charset="0"/>
              <a:cs typeface="Arial" panose="020B0604020202020204" pitchFamily="34" charset="0"/>
            </a:rPr>
            <a:t>Report</a:t>
          </a:r>
        </a:p>
      </dgm:t>
    </dgm:pt>
    <dgm:pt modelId="{755F6147-FF84-42F7-967D-460D42502981}" type="parTrans" cxnId="{76A41EA1-318B-4A5D-AE5E-517018BE8AD6}">
      <dgm:prSet/>
      <dgm:spPr/>
      <dgm:t>
        <a:bodyPr/>
        <a:lstStyle/>
        <a:p>
          <a:endParaRPr lang="en-US"/>
        </a:p>
      </dgm:t>
    </dgm:pt>
    <dgm:pt modelId="{5A4B8857-E6D5-465C-AC80-2BC1913D80CD}" type="sibTrans" cxnId="{76A41EA1-318B-4A5D-AE5E-517018BE8AD6}">
      <dgm:prSet/>
      <dgm:spPr/>
      <dgm:t>
        <a:bodyPr/>
        <a:lstStyle/>
        <a:p>
          <a:endParaRPr lang="en-US"/>
        </a:p>
      </dgm:t>
    </dgm:pt>
    <dgm:pt modelId="{2DD9B34B-4B99-4601-ABA1-EAE6D67448C5}" type="pres">
      <dgm:prSet presAssocID="{A7AF71D3-14E5-41DB-95F1-02B2F49487AF}" presName="root" presStyleCnt="0">
        <dgm:presLayoutVars>
          <dgm:dir/>
          <dgm:resizeHandles val="exact"/>
        </dgm:presLayoutVars>
      </dgm:prSet>
      <dgm:spPr/>
    </dgm:pt>
    <dgm:pt modelId="{4E2F59AC-ED68-43D1-A6C9-2F10617EC28E}" type="pres">
      <dgm:prSet presAssocID="{3E3A9884-37B8-4B52-817D-691EF99DCA3F}" presName="compNode" presStyleCnt="0"/>
      <dgm:spPr/>
    </dgm:pt>
    <dgm:pt modelId="{BEEA6EE4-BF33-4CE0-86AC-DB512F44D9D4}" type="pres">
      <dgm:prSet presAssocID="{3E3A9884-37B8-4B52-817D-691EF99DCA3F}" presName="iconBgRect" presStyleLbl="bgShp" presStyleIdx="0" presStyleCnt="3"/>
      <dgm:spPr>
        <a:prstGeom prst="round2DiagRect">
          <a:avLst>
            <a:gd name="adj1" fmla="val 29727"/>
            <a:gd name="adj2" fmla="val 0"/>
          </a:avLst>
        </a:prstGeom>
      </dgm:spPr>
    </dgm:pt>
    <dgm:pt modelId="{EACEABC1-8A56-4629-BF9A-FC2A1EF53602}" type="pres">
      <dgm:prSet presAssocID="{3E3A9884-37B8-4B52-817D-691EF99DCA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8126211-E0E1-4001-BAA3-055E45E8BCB9}" type="pres">
      <dgm:prSet presAssocID="{3E3A9884-37B8-4B52-817D-691EF99DCA3F}" presName="spaceRect" presStyleCnt="0"/>
      <dgm:spPr/>
    </dgm:pt>
    <dgm:pt modelId="{505B9B5F-51C4-44A8-A94B-20524DCA6D67}" type="pres">
      <dgm:prSet presAssocID="{3E3A9884-37B8-4B52-817D-691EF99DCA3F}" presName="textRect" presStyleLbl="revTx" presStyleIdx="0" presStyleCnt="3">
        <dgm:presLayoutVars>
          <dgm:chMax val="1"/>
          <dgm:chPref val="1"/>
        </dgm:presLayoutVars>
      </dgm:prSet>
      <dgm:spPr/>
    </dgm:pt>
    <dgm:pt modelId="{F91A3C3A-7012-4494-BEA3-0CB4F6D0775B}" type="pres">
      <dgm:prSet presAssocID="{60E1B078-6746-44E0-A9BB-5DF6C248CFB5}" presName="sibTrans" presStyleCnt="0"/>
      <dgm:spPr/>
    </dgm:pt>
    <dgm:pt modelId="{B7B7CC53-1389-4719-895E-0ABA45EF006D}" type="pres">
      <dgm:prSet presAssocID="{D08CF0F8-68EF-4618-B3B9-6B41E4C42ABF}" presName="compNode" presStyleCnt="0"/>
      <dgm:spPr/>
    </dgm:pt>
    <dgm:pt modelId="{6F146B96-CD67-4C43-B894-121E13729DAD}" type="pres">
      <dgm:prSet presAssocID="{D08CF0F8-68EF-4618-B3B9-6B41E4C42ABF}" presName="iconBgRect" presStyleLbl="bgShp" presStyleIdx="1" presStyleCnt="3"/>
      <dgm:spPr>
        <a:prstGeom prst="round2DiagRect">
          <a:avLst>
            <a:gd name="adj1" fmla="val 29727"/>
            <a:gd name="adj2" fmla="val 0"/>
          </a:avLst>
        </a:prstGeom>
      </dgm:spPr>
    </dgm:pt>
    <dgm:pt modelId="{BAFE0C0E-0FC7-4A66-9CE5-0190ED2ECECE}" type="pres">
      <dgm:prSet presAssocID="{D08CF0F8-68EF-4618-B3B9-6B41E4C42A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9441A5F-B9BB-4B76-9D3F-F74E5ABB421C}" type="pres">
      <dgm:prSet presAssocID="{D08CF0F8-68EF-4618-B3B9-6B41E4C42ABF}" presName="spaceRect" presStyleCnt="0"/>
      <dgm:spPr/>
    </dgm:pt>
    <dgm:pt modelId="{CD09C7CC-6A01-461D-B3FB-0BE191ACECB4}" type="pres">
      <dgm:prSet presAssocID="{D08CF0F8-68EF-4618-B3B9-6B41E4C42ABF}" presName="textRect" presStyleLbl="revTx" presStyleIdx="1" presStyleCnt="3">
        <dgm:presLayoutVars>
          <dgm:chMax val="1"/>
          <dgm:chPref val="1"/>
        </dgm:presLayoutVars>
      </dgm:prSet>
      <dgm:spPr/>
    </dgm:pt>
    <dgm:pt modelId="{92CDA7B9-1B38-4E61-BD67-1415E5302E98}" type="pres">
      <dgm:prSet presAssocID="{50B36CAC-30FA-4748-B43D-D2C25C5BE34B}" presName="sibTrans" presStyleCnt="0"/>
      <dgm:spPr/>
    </dgm:pt>
    <dgm:pt modelId="{A2F6B397-462A-4087-B0A9-74AE6B269E03}" type="pres">
      <dgm:prSet presAssocID="{B0BB5B0D-B708-4C22-8FAE-9DBBF5629535}" presName="compNode" presStyleCnt="0"/>
      <dgm:spPr/>
    </dgm:pt>
    <dgm:pt modelId="{336EED19-036F-4D18-898B-E72665E156F3}" type="pres">
      <dgm:prSet presAssocID="{B0BB5B0D-B708-4C22-8FAE-9DBBF5629535}" presName="iconBgRect" presStyleLbl="bgShp" presStyleIdx="2" presStyleCnt="3"/>
      <dgm:spPr>
        <a:prstGeom prst="round2DiagRect">
          <a:avLst>
            <a:gd name="adj1" fmla="val 29727"/>
            <a:gd name="adj2" fmla="val 0"/>
          </a:avLst>
        </a:prstGeom>
      </dgm:spPr>
    </dgm:pt>
    <dgm:pt modelId="{1F71703C-A6E6-4205-93AB-56AD6D0D5073}" type="pres">
      <dgm:prSet presAssocID="{B0BB5B0D-B708-4C22-8FAE-9DBBF56295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C5A81E38-9762-4746-B764-6C915C167AAA}" type="pres">
      <dgm:prSet presAssocID="{B0BB5B0D-B708-4C22-8FAE-9DBBF5629535}" presName="spaceRect" presStyleCnt="0"/>
      <dgm:spPr/>
    </dgm:pt>
    <dgm:pt modelId="{345FBCBD-432C-402A-B6E5-27E0C03211B1}" type="pres">
      <dgm:prSet presAssocID="{B0BB5B0D-B708-4C22-8FAE-9DBBF5629535}" presName="textRect" presStyleLbl="revTx" presStyleIdx="2" presStyleCnt="3">
        <dgm:presLayoutVars>
          <dgm:chMax val="1"/>
          <dgm:chPref val="1"/>
        </dgm:presLayoutVars>
      </dgm:prSet>
      <dgm:spPr/>
    </dgm:pt>
  </dgm:ptLst>
  <dgm:cxnLst>
    <dgm:cxn modelId="{76A97E1A-A38B-429D-B669-243D6EF91C63}" type="presOf" srcId="{B0BB5B0D-B708-4C22-8FAE-9DBBF5629535}" destId="{345FBCBD-432C-402A-B6E5-27E0C03211B1}" srcOrd="0" destOrd="0" presId="urn:microsoft.com/office/officeart/2018/5/layout/IconLeafLabelList"/>
    <dgm:cxn modelId="{38530260-3D8B-4BDE-89A7-9AE3B246A50D}" srcId="{A7AF71D3-14E5-41DB-95F1-02B2F49487AF}" destId="{3E3A9884-37B8-4B52-817D-691EF99DCA3F}" srcOrd="0" destOrd="0" parTransId="{069E387B-9346-4455-8DA6-1B3381315F35}" sibTransId="{60E1B078-6746-44E0-A9BB-5DF6C248CFB5}"/>
    <dgm:cxn modelId="{DC5F336C-F655-464C-9B08-FC6FF062CCD3}" type="presOf" srcId="{3E3A9884-37B8-4B52-817D-691EF99DCA3F}" destId="{505B9B5F-51C4-44A8-A94B-20524DCA6D67}" srcOrd="0" destOrd="0" presId="urn:microsoft.com/office/officeart/2018/5/layout/IconLeafLabelList"/>
    <dgm:cxn modelId="{0BD3F978-79D9-4FA4-8F14-9DECCA19BB1F}" type="presOf" srcId="{D08CF0F8-68EF-4618-B3B9-6B41E4C42ABF}" destId="{CD09C7CC-6A01-461D-B3FB-0BE191ACECB4}" srcOrd="0" destOrd="0" presId="urn:microsoft.com/office/officeart/2018/5/layout/IconLeafLabelList"/>
    <dgm:cxn modelId="{08C4AF85-D0AF-41F2-9E88-8BFE9E000641}" srcId="{A7AF71D3-14E5-41DB-95F1-02B2F49487AF}" destId="{D08CF0F8-68EF-4618-B3B9-6B41E4C42ABF}" srcOrd="1" destOrd="0" parTransId="{38CCD877-4211-4C2A-BDC3-3D6CBA0B4976}" sibTransId="{50B36CAC-30FA-4748-B43D-D2C25C5BE34B}"/>
    <dgm:cxn modelId="{A365128D-C83E-4273-A702-34E204220D99}" type="presOf" srcId="{A7AF71D3-14E5-41DB-95F1-02B2F49487AF}" destId="{2DD9B34B-4B99-4601-ABA1-EAE6D67448C5}" srcOrd="0" destOrd="0" presId="urn:microsoft.com/office/officeart/2018/5/layout/IconLeafLabelList"/>
    <dgm:cxn modelId="{76A41EA1-318B-4A5D-AE5E-517018BE8AD6}" srcId="{A7AF71D3-14E5-41DB-95F1-02B2F49487AF}" destId="{B0BB5B0D-B708-4C22-8FAE-9DBBF5629535}" srcOrd="2" destOrd="0" parTransId="{755F6147-FF84-42F7-967D-460D42502981}" sibTransId="{5A4B8857-E6D5-465C-AC80-2BC1913D80CD}"/>
    <dgm:cxn modelId="{8F1E7705-EDAA-4067-9842-194DE9A4DE8F}" type="presParOf" srcId="{2DD9B34B-4B99-4601-ABA1-EAE6D67448C5}" destId="{4E2F59AC-ED68-43D1-A6C9-2F10617EC28E}" srcOrd="0" destOrd="0" presId="urn:microsoft.com/office/officeart/2018/5/layout/IconLeafLabelList"/>
    <dgm:cxn modelId="{4432ACA5-90E8-4B2A-B30C-1F62D1969CB3}" type="presParOf" srcId="{4E2F59AC-ED68-43D1-A6C9-2F10617EC28E}" destId="{BEEA6EE4-BF33-4CE0-86AC-DB512F44D9D4}" srcOrd="0" destOrd="0" presId="urn:microsoft.com/office/officeart/2018/5/layout/IconLeafLabelList"/>
    <dgm:cxn modelId="{835BDAE9-8A33-4D3C-B861-AF546FDF562B}" type="presParOf" srcId="{4E2F59AC-ED68-43D1-A6C9-2F10617EC28E}" destId="{EACEABC1-8A56-4629-BF9A-FC2A1EF53602}" srcOrd="1" destOrd="0" presId="urn:microsoft.com/office/officeart/2018/5/layout/IconLeafLabelList"/>
    <dgm:cxn modelId="{C720C04B-15C5-478A-8F36-7A006030383B}" type="presParOf" srcId="{4E2F59AC-ED68-43D1-A6C9-2F10617EC28E}" destId="{E8126211-E0E1-4001-BAA3-055E45E8BCB9}" srcOrd="2" destOrd="0" presId="urn:microsoft.com/office/officeart/2018/5/layout/IconLeafLabelList"/>
    <dgm:cxn modelId="{9539EECD-74AC-4508-A861-891CDE7A09CB}" type="presParOf" srcId="{4E2F59AC-ED68-43D1-A6C9-2F10617EC28E}" destId="{505B9B5F-51C4-44A8-A94B-20524DCA6D67}" srcOrd="3" destOrd="0" presId="urn:microsoft.com/office/officeart/2018/5/layout/IconLeafLabelList"/>
    <dgm:cxn modelId="{72312A8A-1EC7-4D1C-9B3A-157213374FCF}" type="presParOf" srcId="{2DD9B34B-4B99-4601-ABA1-EAE6D67448C5}" destId="{F91A3C3A-7012-4494-BEA3-0CB4F6D0775B}" srcOrd="1" destOrd="0" presId="urn:microsoft.com/office/officeart/2018/5/layout/IconLeafLabelList"/>
    <dgm:cxn modelId="{1837DF3F-DF8D-4C2E-B84E-DA70121A8980}" type="presParOf" srcId="{2DD9B34B-4B99-4601-ABA1-EAE6D67448C5}" destId="{B7B7CC53-1389-4719-895E-0ABA45EF006D}" srcOrd="2" destOrd="0" presId="urn:microsoft.com/office/officeart/2018/5/layout/IconLeafLabelList"/>
    <dgm:cxn modelId="{4B5FBD99-8A6F-460D-896F-931BDAD485A5}" type="presParOf" srcId="{B7B7CC53-1389-4719-895E-0ABA45EF006D}" destId="{6F146B96-CD67-4C43-B894-121E13729DAD}" srcOrd="0" destOrd="0" presId="urn:microsoft.com/office/officeart/2018/5/layout/IconLeafLabelList"/>
    <dgm:cxn modelId="{F2BB045C-EE6A-4E67-BE0F-0C7E46693473}" type="presParOf" srcId="{B7B7CC53-1389-4719-895E-0ABA45EF006D}" destId="{BAFE0C0E-0FC7-4A66-9CE5-0190ED2ECECE}" srcOrd="1" destOrd="0" presId="urn:microsoft.com/office/officeart/2018/5/layout/IconLeafLabelList"/>
    <dgm:cxn modelId="{79885DD9-5988-4689-9512-38348ECD345A}" type="presParOf" srcId="{B7B7CC53-1389-4719-895E-0ABA45EF006D}" destId="{E9441A5F-B9BB-4B76-9D3F-F74E5ABB421C}" srcOrd="2" destOrd="0" presId="urn:microsoft.com/office/officeart/2018/5/layout/IconLeafLabelList"/>
    <dgm:cxn modelId="{C48F68B3-A4F1-4E0F-B844-FFB199C4BB35}" type="presParOf" srcId="{B7B7CC53-1389-4719-895E-0ABA45EF006D}" destId="{CD09C7CC-6A01-461D-B3FB-0BE191ACECB4}" srcOrd="3" destOrd="0" presId="urn:microsoft.com/office/officeart/2018/5/layout/IconLeafLabelList"/>
    <dgm:cxn modelId="{20D4E669-FEB9-4D04-9684-B07B74AD446C}" type="presParOf" srcId="{2DD9B34B-4B99-4601-ABA1-EAE6D67448C5}" destId="{92CDA7B9-1B38-4E61-BD67-1415E5302E98}" srcOrd="3" destOrd="0" presId="urn:microsoft.com/office/officeart/2018/5/layout/IconLeafLabelList"/>
    <dgm:cxn modelId="{39E5D468-F124-407C-9E92-C41CADC96930}" type="presParOf" srcId="{2DD9B34B-4B99-4601-ABA1-EAE6D67448C5}" destId="{A2F6B397-462A-4087-B0A9-74AE6B269E03}" srcOrd="4" destOrd="0" presId="urn:microsoft.com/office/officeart/2018/5/layout/IconLeafLabelList"/>
    <dgm:cxn modelId="{B778BE70-3E3C-4229-8738-D06110FD027E}" type="presParOf" srcId="{A2F6B397-462A-4087-B0A9-74AE6B269E03}" destId="{336EED19-036F-4D18-898B-E72665E156F3}" srcOrd="0" destOrd="0" presId="urn:microsoft.com/office/officeart/2018/5/layout/IconLeafLabelList"/>
    <dgm:cxn modelId="{A80B7DA2-53E0-4C03-982F-EC19C04CF590}" type="presParOf" srcId="{A2F6B397-462A-4087-B0A9-74AE6B269E03}" destId="{1F71703C-A6E6-4205-93AB-56AD6D0D5073}" srcOrd="1" destOrd="0" presId="urn:microsoft.com/office/officeart/2018/5/layout/IconLeafLabelList"/>
    <dgm:cxn modelId="{9117E6B1-ECCE-4BED-AE83-505095CEC23C}" type="presParOf" srcId="{A2F6B397-462A-4087-B0A9-74AE6B269E03}" destId="{C5A81E38-9762-4746-B764-6C915C167AAA}" srcOrd="2" destOrd="0" presId="urn:microsoft.com/office/officeart/2018/5/layout/IconLeafLabelList"/>
    <dgm:cxn modelId="{301D1B95-BD1E-46CD-8CB0-70681A722276}" type="presParOf" srcId="{A2F6B397-462A-4087-B0A9-74AE6B269E03}" destId="{345FBCBD-432C-402A-B6E5-27E0C03211B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57DEA0-67AF-4D42-90E6-F3D8A9478A1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79FAE48-B762-49C2-9B2A-AECCE4BFC5E4}">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IB Updates</a:t>
          </a:r>
        </a:p>
      </dgm:t>
    </dgm:pt>
    <dgm:pt modelId="{E6EF50C8-477D-4B01-97EA-D2044AD4520A}" type="parTrans" cxnId="{843F383B-636A-4C1D-B634-02E894E98869}">
      <dgm:prSet/>
      <dgm:spPr/>
      <dgm:t>
        <a:bodyPr/>
        <a:lstStyle/>
        <a:p>
          <a:endParaRPr lang="en-US"/>
        </a:p>
      </dgm:t>
    </dgm:pt>
    <dgm:pt modelId="{227F93F0-E31C-4717-AD97-4B564CC293C6}" type="sibTrans" cxnId="{843F383B-636A-4C1D-B634-02E894E98869}">
      <dgm:prSet/>
      <dgm:spPr/>
      <dgm:t>
        <a:bodyPr/>
        <a:lstStyle/>
        <a:p>
          <a:endParaRPr lang="en-US"/>
        </a:p>
      </dgm:t>
    </dgm:pt>
    <dgm:pt modelId="{686F267F-97AA-4AB2-A443-3D36E4352AB8}">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Any Revision to the following: </a:t>
          </a:r>
        </a:p>
      </dgm:t>
    </dgm:pt>
    <dgm:pt modelId="{F3AD3BF3-E01F-4698-8B04-AE6F4DB3D3F1}" type="parTrans" cxnId="{56F3D1FB-349D-4BC0-9C1F-3C422364948B}">
      <dgm:prSet/>
      <dgm:spPr/>
      <dgm:t>
        <a:bodyPr/>
        <a:lstStyle/>
        <a:p>
          <a:endParaRPr lang="en-US"/>
        </a:p>
      </dgm:t>
    </dgm:pt>
    <dgm:pt modelId="{ED33EB65-40F6-4338-9D4A-47F048946346}" type="sibTrans" cxnId="{56F3D1FB-349D-4BC0-9C1F-3C422364948B}">
      <dgm:prSet/>
      <dgm:spPr/>
      <dgm:t>
        <a:bodyPr/>
        <a:lstStyle/>
        <a:p>
          <a:endParaRPr lang="en-US"/>
        </a:p>
      </dgm:t>
    </dgm:pt>
    <dgm:pt modelId="{E85F459F-BDC3-42DA-8A7A-6D410996A375}">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	Protocol/amendment(s) </a:t>
          </a:r>
        </a:p>
      </dgm:t>
    </dgm:pt>
    <dgm:pt modelId="{5ACD8064-0312-40B8-81FF-B44109DEF8A0}" type="parTrans" cxnId="{F1835C69-39DE-4474-84D5-4E650503796A}">
      <dgm:prSet/>
      <dgm:spPr/>
      <dgm:t>
        <a:bodyPr/>
        <a:lstStyle/>
        <a:p>
          <a:endParaRPr lang="en-US"/>
        </a:p>
      </dgm:t>
    </dgm:pt>
    <dgm:pt modelId="{BBEB3638-2AFA-40F4-9B13-92D941C7B695}" type="sibTrans" cxnId="{F1835C69-39DE-4474-84D5-4E650503796A}">
      <dgm:prSet/>
      <dgm:spPr/>
      <dgm:t>
        <a:bodyPr/>
        <a:lstStyle/>
        <a:p>
          <a:endParaRPr lang="en-US"/>
        </a:p>
      </dgm:t>
    </dgm:pt>
    <dgm:pt modelId="{774D7F64-E337-4FA8-BC83-6B14280364A2}">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	CRF </a:t>
          </a:r>
        </a:p>
      </dgm:t>
    </dgm:pt>
    <dgm:pt modelId="{33581E31-80F9-4D61-B97E-465A95CEAEFC}" type="parTrans" cxnId="{672F2FA5-06F6-4B43-AA81-9ACEE75BFB80}">
      <dgm:prSet/>
      <dgm:spPr/>
      <dgm:t>
        <a:bodyPr/>
        <a:lstStyle/>
        <a:p>
          <a:endParaRPr lang="en-US"/>
        </a:p>
      </dgm:t>
    </dgm:pt>
    <dgm:pt modelId="{A0355E5C-C6EB-4138-8749-ED1D009F9BB5}" type="sibTrans" cxnId="{672F2FA5-06F6-4B43-AA81-9ACEE75BFB80}">
      <dgm:prSet/>
      <dgm:spPr/>
      <dgm:t>
        <a:bodyPr/>
        <a:lstStyle/>
        <a:p>
          <a:endParaRPr lang="en-US"/>
        </a:p>
      </dgm:t>
    </dgm:pt>
    <dgm:pt modelId="{59E0AD76-AC0A-4EB0-B012-A9A36DBA80F8}">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	Informed Consent Form </a:t>
          </a:r>
        </a:p>
      </dgm:t>
    </dgm:pt>
    <dgm:pt modelId="{45104119-68A9-497A-8323-1C9D11DA3BB9}" type="parTrans" cxnId="{3132006A-4F8C-44AD-9F7F-17272E36B6FD}">
      <dgm:prSet/>
      <dgm:spPr/>
      <dgm:t>
        <a:bodyPr/>
        <a:lstStyle/>
        <a:p>
          <a:endParaRPr lang="en-US"/>
        </a:p>
      </dgm:t>
    </dgm:pt>
    <dgm:pt modelId="{30B90D49-CC4C-4572-A52C-7E2CBDD6F4D8}" type="sibTrans" cxnId="{3132006A-4F8C-44AD-9F7F-17272E36B6FD}">
      <dgm:prSet/>
      <dgm:spPr/>
      <dgm:t>
        <a:bodyPr/>
        <a:lstStyle/>
        <a:p>
          <a:endParaRPr lang="en-US"/>
        </a:p>
      </dgm:t>
    </dgm:pt>
    <dgm:pt modelId="{B6BABD14-75DB-47B8-BAB4-FF074EF92C56}">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	Any other written information provided to subjects</a:t>
          </a:r>
        </a:p>
      </dgm:t>
    </dgm:pt>
    <dgm:pt modelId="{D394826C-8319-495B-8AC8-596BE144E3AE}" type="parTrans" cxnId="{2F36F2E9-1799-4768-9C2D-BF93BF88D0D5}">
      <dgm:prSet/>
      <dgm:spPr/>
      <dgm:t>
        <a:bodyPr/>
        <a:lstStyle/>
        <a:p>
          <a:endParaRPr lang="en-US"/>
        </a:p>
      </dgm:t>
    </dgm:pt>
    <dgm:pt modelId="{B74528E2-BB28-4576-89A3-80AB7AB9F52D}" type="sibTrans" cxnId="{2F36F2E9-1799-4768-9C2D-BF93BF88D0D5}">
      <dgm:prSet/>
      <dgm:spPr/>
      <dgm:t>
        <a:bodyPr/>
        <a:lstStyle/>
        <a:p>
          <a:endParaRPr lang="en-US"/>
        </a:p>
      </dgm:t>
    </dgm:pt>
    <dgm:pt modelId="{329BAE8F-5B56-4886-A6FA-E03A1F1C4F14}">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	Advertisement for subject recruitment (if used) </a:t>
          </a:r>
        </a:p>
      </dgm:t>
    </dgm:pt>
    <dgm:pt modelId="{F8DF0DA3-5108-4099-B949-111A09ABBCFC}" type="parTrans" cxnId="{DF5E29B0-34E8-4234-AE0F-55D1DCADCC7A}">
      <dgm:prSet/>
      <dgm:spPr/>
      <dgm:t>
        <a:bodyPr/>
        <a:lstStyle/>
        <a:p>
          <a:endParaRPr lang="en-US"/>
        </a:p>
      </dgm:t>
    </dgm:pt>
    <dgm:pt modelId="{9B2C0926-F026-4AFB-B979-B526E4DEF431}" type="sibTrans" cxnId="{DF5E29B0-34E8-4234-AE0F-55D1DCADCC7A}">
      <dgm:prSet/>
      <dgm:spPr/>
      <dgm:t>
        <a:bodyPr/>
        <a:lstStyle/>
        <a:p>
          <a:endParaRPr lang="en-US"/>
        </a:p>
      </dgm:t>
    </dgm:pt>
    <dgm:pt modelId="{AD49EA96-FEDC-4E39-95FA-F48E4E6CDC66}" type="pres">
      <dgm:prSet presAssocID="{E357DEA0-67AF-4D42-90E6-F3D8A9478A1E}" presName="linear" presStyleCnt="0">
        <dgm:presLayoutVars>
          <dgm:animLvl val="lvl"/>
          <dgm:resizeHandles val="exact"/>
        </dgm:presLayoutVars>
      </dgm:prSet>
      <dgm:spPr/>
    </dgm:pt>
    <dgm:pt modelId="{62D12440-DCAA-44B7-B858-632DDB9FB133}" type="pres">
      <dgm:prSet presAssocID="{779FAE48-B762-49C2-9B2A-AECCE4BFC5E4}" presName="parentText" presStyleLbl="node1" presStyleIdx="0" presStyleCnt="7">
        <dgm:presLayoutVars>
          <dgm:chMax val="0"/>
          <dgm:bulletEnabled val="1"/>
        </dgm:presLayoutVars>
      </dgm:prSet>
      <dgm:spPr/>
    </dgm:pt>
    <dgm:pt modelId="{AC876260-0703-4D9E-AA2F-C8522E9EAF07}" type="pres">
      <dgm:prSet presAssocID="{227F93F0-E31C-4717-AD97-4B564CC293C6}" presName="spacer" presStyleCnt="0"/>
      <dgm:spPr/>
    </dgm:pt>
    <dgm:pt modelId="{B8049D0A-67AC-421C-88BB-3EFF1CDFEEC7}" type="pres">
      <dgm:prSet presAssocID="{686F267F-97AA-4AB2-A443-3D36E4352AB8}" presName="parentText" presStyleLbl="node1" presStyleIdx="1" presStyleCnt="7">
        <dgm:presLayoutVars>
          <dgm:chMax val="0"/>
          <dgm:bulletEnabled val="1"/>
        </dgm:presLayoutVars>
      </dgm:prSet>
      <dgm:spPr/>
    </dgm:pt>
    <dgm:pt modelId="{6B1301B5-DA73-4F7A-9C97-B22AA11D925E}" type="pres">
      <dgm:prSet presAssocID="{ED33EB65-40F6-4338-9D4A-47F048946346}" presName="spacer" presStyleCnt="0"/>
      <dgm:spPr/>
    </dgm:pt>
    <dgm:pt modelId="{72C337F4-12EF-4A78-9D9D-555D49F07393}" type="pres">
      <dgm:prSet presAssocID="{E85F459F-BDC3-42DA-8A7A-6D410996A375}" presName="parentText" presStyleLbl="node1" presStyleIdx="2" presStyleCnt="7">
        <dgm:presLayoutVars>
          <dgm:chMax val="0"/>
          <dgm:bulletEnabled val="1"/>
        </dgm:presLayoutVars>
      </dgm:prSet>
      <dgm:spPr/>
    </dgm:pt>
    <dgm:pt modelId="{EB1CF42E-6C0A-4DC2-BD72-B070792C0822}" type="pres">
      <dgm:prSet presAssocID="{BBEB3638-2AFA-40F4-9B13-92D941C7B695}" presName="spacer" presStyleCnt="0"/>
      <dgm:spPr/>
    </dgm:pt>
    <dgm:pt modelId="{7CDFDDA8-DDE2-4399-8C9F-998E1D77D8A3}" type="pres">
      <dgm:prSet presAssocID="{774D7F64-E337-4FA8-BC83-6B14280364A2}" presName="parentText" presStyleLbl="node1" presStyleIdx="3" presStyleCnt="7">
        <dgm:presLayoutVars>
          <dgm:chMax val="0"/>
          <dgm:bulletEnabled val="1"/>
        </dgm:presLayoutVars>
      </dgm:prSet>
      <dgm:spPr/>
    </dgm:pt>
    <dgm:pt modelId="{C5F44958-905B-48C2-925F-B301CD4F0409}" type="pres">
      <dgm:prSet presAssocID="{A0355E5C-C6EB-4138-8749-ED1D009F9BB5}" presName="spacer" presStyleCnt="0"/>
      <dgm:spPr/>
    </dgm:pt>
    <dgm:pt modelId="{37A4641D-D891-48C9-A170-35C67638858E}" type="pres">
      <dgm:prSet presAssocID="{59E0AD76-AC0A-4EB0-B012-A9A36DBA80F8}" presName="parentText" presStyleLbl="node1" presStyleIdx="4" presStyleCnt="7">
        <dgm:presLayoutVars>
          <dgm:chMax val="0"/>
          <dgm:bulletEnabled val="1"/>
        </dgm:presLayoutVars>
      </dgm:prSet>
      <dgm:spPr/>
    </dgm:pt>
    <dgm:pt modelId="{BD8D89E5-2001-487B-B671-293E1CFA5CDD}" type="pres">
      <dgm:prSet presAssocID="{30B90D49-CC4C-4572-A52C-7E2CBDD6F4D8}" presName="spacer" presStyleCnt="0"/>
      <dgm:spPr/>
    </dgm:pt>
    <dgm:pt modelId="{36799EB6-2DFA-498D-8CFC-3CB19D45F612}" type="pres">
      <dgm:prSet presAssocID="{B6BABD14-75DB-47B8-BAB4-FF074EF92C56}" presName="parentText" presStyleLbl="node1" presStyleIdx="5" presStyleCnt="7">
        <dgm:presLayoutVars>
          <dgm:chMax val="0"/>
          <dgm:bulletEnabled val="1"/>
        </dgm:presLayoutVars>
      </dgm:prSet>
      <dgm:spPr/>
    </dgm:pt>
    <dgm:pt modelId="{66A40AC9-578A-4084-9C50-8AFDA47CB7AD}" type="pres">
      <dgm:prSet presAssocID="{B74528E2-BB28-4576-89A3-80AB7AB9F52D}" presName="spacer" presStyleCnt="0"/>
      <dgm:spPr/>
    </dgm:pt>
    <dgm:pt modelId="{F891FBB2-7197-4C7A-83C0-B73F0FF90B90}" type="pres">
      <dgm:prSet presAssocID="{329BAE8F-5B56-4886-A6FA-E03A1F1C4F14}" presName="parentText" presStyleLbl="node1" presStyleIdx="6" presStyleCnt="7">
        <dgm:presLayoutVars>
          <dgm:chMax val="0"/>
          <dgm:bulletEnabled val="1"/>
        </dgm:presLayoutVars>
      </dgm:prSet>
      <dgm:spPr/>
    </dgm:pt>
  </dgm:ptLst>
  <dgm:cxnLst>
    <dgm:cxn modelId="{E4FF8004-C9F6-43DB-B200-11EFB532571F}" type="presOf" srcId="{686F267F-97AA-4AB2-A443-3D36E4352AB8}" destId="{B8049D0A-67AC-421C-88BB-3EFF1CDFEEC7}" srcOrd="0" destOrd="0" presId="urn:microsoft.com/office/officeart/2005/8/layout/vList2"/>
    <dgm:cxn modelId="{743D310A-945D-48D7-B015-3FD6DA85C39B}" type="presOf" srcId="{59E0AD76-AC0A-4EB0-B012-A9A36DBA80F8}" destId="{37A4641D-D891-48C9-A170-35C67638858E}" srcOrd="0" destOrd="0" presId="urn:microsoft.com/office/officeart/2005/8/layout/vList2"/>
    <dgm:cxn modelId="{45B75D1F-92BD-4F63-94C1-715859589580}" type="presOf" srcId="{779FAE48-B762-49C2-9B2A-AECCE4BFC5E4}" destId="{62D12440-DCAA-44B7-B858-632DDB9FB133}" srcOrd="0" destOrd="0" presId="urn:microsoft.com/office/officeart/2005/8/layout/vList2"/>
    <dgm:cxn modelId="{843F383B-636A-4C1D-B634-02E894E98869}" srcId="{E357DEA0-67AF-4D42-90E6-F3D8A9478A1E}" destId="{779FAE48-B762-49C2-9B2A-AECCE4BFC5E4}" srcOrd="0" destOrd="0" parTransId="{E6EF50C8-477D-4B01-97EA-D2044AD4520A}" sibTransId="{227F93F0-E31C-4717-AD97-4B564CC293C6}"/>
    <dgm:cxn modelId="{F1835C69-39DE-4474-84D5-4E650503796A}" srcId="{E357DEA0-67AF-4D42-90E6-F3D8A9478A1E}" destId="{E85F459F-BDC3-42DA-8A7A-6D410996A375}" srcOrd="2" destOrd="0" parTransId="{5ACD8064-0312-40B8-81FF-B44109DEF8A0}" sibTransId="{BBEB3638-2AFA-40F4-9B13-92D941C7B695}"/>
    <dgm:cxn modelId="{3132006A-4F8C-44AD-9F7F-17272E36B6FD}" srcId="{E357DEA0-67AF-4D42-90E6-F3D8A9478A1E}" destId="{59E0AD76-AC0A-4EB0-B012-A9A36DBA80F8}" srcOrd="4" destOrd="0" parTransId="{45104119-68A9-497A-8323-1C9D11DA3BB9}" sibTransId="{30B90D49-CC4C-4572-A52C-7E2CBDD6F4D8}"/>
    <dgm:cxn modelId="{2088658A-18A3-466E-9EB4-13980E7CA1DD}" type="presOf" srcId="{329BAE8F-5B56-4886-A6FA-E03A1F1C4F14}" destId="{F891FBB2-7197-4C7A-83C0-B73F0FF90B90}" srcOrd="0" destOrd="0" presId="urn:microsoft.com/office/officeart/2005/8/layout/vList2"/>
    <dgm:cxn modelId="{672F2FA5-06F6-4B43-AA81-9ACEE75BFB80}" srcId="{E357DEA0-67AF-4D42-90E6-F3D8A9478A1E}" destId="{774D7F64-E337-4FA8-BC83-6B14280364A2}" srcOrd="3" destOrd="0" parTransId="{33581E31-80F9-4D61-B97E-465A95CEAEFC}" sibTransId="{A0355E5C-C6EB-4138-8749-ED1D009F9BB5}"/>
    <dgm:cxn modelId="{9346AFAD-E949-4870-B9BE-B07615EB4E81}" type="presOf" srcId="{B6BABD14-75DB-47B8-BAB4-FF074EF92C56}" destId="{36799EB6-2DFA-498D-8CFC-3CB19D45F612}" srcOrd="0" destOrd="0" presId="urn:microsoft.com/office/officeart/2005/8/layout/vList2"/>
    <dgm:cxn modelId="{DF5E29B0-34E8-4234-AE0F-55D1DCADCC7A}" srcId="{E357DEA0-67AF-4D42-90E6-F3D8A9478A1E}" destId="{329BAE8F-5B56-4886-A6FA-E03A1F1C4F14}" srcOrd="6" destOrd="0" parTransId="{F8DF0DA3-5108-4099-B949-111A09ABBCFC}" sibTransId="{9B2C0926-F026-4AFB-B979-B526E4DEF431}"/>
    <dgm:cxn modelId="{964581CB-997F-4679-8873-98B493FAD464}" type="presOf" srcId="{E85F459F-BDC3-42DA-8A7A-6D410996A375}" destId="{72C337F4-12EF-4A78-9D9D-555D49F07393}" srcOrd="0" destOrd="0" presId="urn:microsoft.com/office/officeart/2005/8/layout/vList2"/>
    <dgm:cxn modelId="{7D3356E2-9027-40B4-9F00-DD4231A2CA50}" type="presOf" srcId="{774D7F64-E337-4FA8-BC83-6B14280364A2}" destId="{7CDFDDA8-DDE2-4399-8C9F-998E1D77D8A3}" srcOrd="0" destOrd="0" presId="urn:microsoft.com/office/officeart/2005/8/layout/vList2"/>
    <dgm:cxn modelId="{2F36F2E9-1799-4768-9C2D-BF93BF88D0D5}" srcId="{E357DEA0-67AF-4D42-90E6-F3D8A9478A1E}" destId="{B6BABD14-75DB-47B8-BAB4-FF074EF92C56}" srcOrd="5" destOrd="0" parTransId="{D394826C-8319-495B-8AC8-596BE144E3AE}" sibTransId="{B74528E2-BB28-4576-89A3-80AB7AB9F52D}"/>
    <dgm:cxn modelId="{56F3D1FB-349D-4BC0-9C1F-3C422364948B}" srcId="{E357DEA0-67AF-4D42-90E6-F3D8A9478A1E}" destId="{686F267F-97AA-4AB2-A443-3D36E4352AB8}" srcOrd="1" destOrd="0" parTransId="{F3AD3BF3-E01F-4698-8B04-AE6F4DB3D3F1}" sibTransId="{ED33EB65-40F6-4338-9D4A-47F048946346}"/>
    <dgm:cxn modelId="{C75C8AFE-A398-4F78-8D4E-CF726624E6C4}" type="presOf" srcId="{E357DEA0-67AF-4D42-90E6-F3D8A9478A1E}" destId="{AD49EA96-FEDC-4E39-95FA-F48E4E6CDC66}" srcOrd="0" destOrd="0" presId="urn:microsoft.com/office/officeart/2005/8/layout/vList2"/>
    <dgm:cxn modelId="{95B6DC9D-FD2D-440B-B8BC-EE933340C46C}" type="presParOf" srcId="{AD49EA96-FEDC-4E39-95FA-F48E4E6CDC66}" destId="{62D12440-DCAA-44B7-B858-632DDB9FB133}" srcOrd="0" destOrd="0" presId="urn:microsoft.com/office/officeart/2005/8/layout/vList2"/>
    <dgm:cxn modelId="{33440790-E855-4F91-B3FB-39E780EEF99A}" type="presParOf" srcId="{AD49EA96-FEDC-4E39-95FA-F48E4E6CDC66}" destId="{AC876260-0703-4D9E-AA2F-C8522E9EAF07}" srcOrd="1" destOrd="0" presId="urn:microsoft.com/office/officeart/2005/8/layout/vList2"/>
    <dgm:cxn modelId="{B999BC12-FCC8-4132-A332-358B11D10501}" type="presParOf" srcId="{AD49EA96-FEDC-4E39-95FA-F48E4E6CDC66}" destId="{B8049D0A-67AC-421C-88BB-3EFF1CDFEEC7}" srcOrd="2" destOrd="0" presId="urn:microsoft.com/office/officeart/2005/8/layout/vList2"/>
    <dgm:cxn modelId="{701024F9-545A-4C0A-B32D-F1E2AC0470F1}" type="presParOf" srcId="{AD49EA96-FEDC-4E39-95FA-F48E4E6CDC66}" destId="{6B1301B5-DA73-4F7A-9C97-B22AA11D925E}" srcOrd="3" destOrd="0" presId="urn:microsoft.com/office/officeart/2005/8/layout/vList2"/>
    <dgm:cxn modelId="{A3E2BDD4-6B2B-4A9C-98D1-F7F23430CB81}" type="presParOf" srcId="{AD49EA96-FEDC-4E39-95FA-F48E4E6CDC66}" destId="{72C337F4-12EF-4A78-9D9D-555D49F07393}" srcOrd="4" destOrd="0" presId="urn:microsoft.com/office/officeart/2005/8/layout/vList2"/>
    <dgm:cxn modelId="{6534E1BB-460B-4123-88A0-0C5A5726092E}" type="presParOf" srcId="{AD49EA96-FEDC-4E39-95FA-F48E4E6CDC66}" destId="{EB1CF42E-6C0A-4DC2-BD72-B070792C0822}" srcOrd="5" destOrd="0" presId="urn:microsoft.com/office/officeart/2005/8/layout/vList2"/>
    <dgm:cxn modelId="{617C9016-4F18-4047-8310-872D2618648C}" type="presParOf" srcId="{AD49EA96-FEDC-4E39-95FA-F48E4E6CDC66}" destId="{7CDFDDA8-DDE2-4399-8C9F-998E1D77D8A3}" srcOrd="6" destOrd="0" presId="urn:microsoft.com/office/officeart/2005/8/layout/vList2"/>
    <dgm:cxn modelId="{4D35E3E3-AC57-450E-A278-B3E52C8EBA3B}" type="presParOf" srcId="{AD49EA96-FEDC-4E39-95FA-F48E4E6CDC66}" destId="{C5F44958-905B-48C2-925F-B301CD4F0409}" srcOrd="7" destOrd="0" presId="urn:microsoft.com/office/officeart/2005/8/layout/vList2"/>
    <dgm:cxn modelId="{CEF7227E-AA4A-4C4E-BD21-8D1A98832CBE}" type="presParOf" srcId="{AD49EA96-FEDC-4E39-95FA-F48E4E6CDC66}" destId="{37A4641D-D891-48C9-A170-35C67638858E}" srcOrd="8" destOrd="0" presId="urn:microsoft.com/office/officeart/2005/8/layout/vList2"/>
    <dgm:cxn modelId="{7F9EC315-0C28-4F58-BA10-2E93D7C94268}" type="presParOf" srcId="{AD49EA96-FEDC-4E39-95FA-F48E4E6CDC66}" destId="{BD8D89E5-2001-487B-B671-293E1CFA5CDD}" srcOrd="9" destOrd="0" presId="urn:microsoft.com/office/officeart/2005/8/layout/vList2"/>
    <dgm:cxn modelId="{C1190EB6-0119-44A4-BB09-0C25B6B321F6}" type="presParOf" srcId="{AD49EA96-FEDC-4E39-95FA-F48E4E6CDC66}" destId="{36799EB6-2DFA-498D-8CFC-3CB19D45F612}" srcOrd="10" destOrd="0" presId="urn:microsoft.com/office/officeart/2005/8/layout/vList2"/>
    <dgm:cxn modelId="{AD9B9DDE-41F6-4DBD-8761-232C2448F4CC}" type="presParOf" srcId="{AD49EA96-FEDC-4E39-95FA-F48E4E6CDC66}" destId="{66A40AC9-578A-4084-9C50-8AFDA47CB7AD}" srcOrd="11" destOrd="0" presId="urn:microsoft.com/office/officeart/2005/8/layout/vList2"/>
    <dgm:cxn modelId="{5251CE34-F2BB-4BC5-B43C-C67ABDF6D8B4}" type="presParOf" srcId="{AD49EA96-FEDC-4E39-95FA-F48E4E6CDC66}" destId="{F891FBB2-7197-4C7A-83C0-B73F0FF90B9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F90ED3-9E93-4A02-BBF1-9795BA64FF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CC6BBA-0964-4AB5-9842-723E78DDBBB5}">
      <dgm:prSet custT="1"/>
      <dgm:spPr/>
      <dgm:t>
        <a:bodyPr/>
        <a:lstStyle/>
        <a:p>
          <a:r>
            <a:rPr lang="en-US" sz="1800" b="1" dirty="0">
              <a:latin typeface="Arial" panose="020B0604020202020204" pitchFamily="34" charset="0"/>
              <a:cs typeface="Arial" panose="020B0604020202020204" pitchFamily="34" charset="0"/>
            </a:rPr>
            <a:t>Protocol amendment(s)/revision(s) </a:t>
          </a:r>
          <a:endParaRPr lang="en-US" sz="1800" dirty="0">
            <a:latin typeface="Arial" panose="020B0604020202020204" pitchFamily="34" charset="0"/>
            <a:cs typeface="Arial" panose="020B0604020202020204" pitchFamily="34" charset="0"/>
          </a:endParaRPr>
        </a:p>
      </dgm:t>
    </dgm:pt>
    <dgm:pt modelId="{86D91C53-DCA9-460D-9DCF-2523D8BE4B7D}" type="parTrans" cxnId="{DC0395C6-5E54-4F04-9E55-B7FC8B3ADDC6}">
      <dgm:prSet/>
      <dgm:spPr/>
      <dgm:t>
        <a:bodyPr/>
        <a:lstStyle/>
        <a:p>
          <a:endParaRPr lang="en-US"/>
        </a:p>
      </dgm:t>
    </dgm:pt>
    <dgm:pt modelId="{0B722A99-AD70-4F05-B0AA-B15C6B09EA34}" type="sibTrans" cxnId="{DC0395C6-5E54-4F04-9E55-B7FC8B3ADDC6}">
      <dgm:prSet/>
      <dgm:spPr/>
      <dgm:t>
        <a:bodyPr/>
        <a:lstStyle/>
        <a:p>
          <a:endParaRPr lang="en-US"/>
        </a:p>
      </dgm:t>
    </dgm:pt>
    <dgm:pt modelId="{F55588C1-ED54-4F57-B4BF-D26B36F48AC4}">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Revised informed consent form </a:t>
          </a:r>
          <a:endParaRPr lang="en-US" sz="1800" dirty="0">
            <a:latin typeface="Arial" panose="020B0604020202020204" pitchFamily="34" charset="0"/>
            <a:cs typeface="Arial" panose="020B0604020202020204" pitchFamily="34" charset="0"/>
          </a:endParaRPr>
        </a:p>
      </dgm:t>
    </dgm:pt>
    <dgm:pt modelId="{A0BA3CEC-8682-4D78-A939-FD3926A7F610}" type="parTrans" cxnId="{72483228-1AD9-4BA2-8AAD-D4EC69A9B73A}">
      <dgm:prSet/>
      <dgm:spPr/>
      <dgm:t>
        <a:bodyPr/>
        <a:lstStyle/>
        <a:p>
          <a:endParaRPr lang="en-US"/>
        </a:p>
      </dgm:t>
    </dgm:pt>
    <dgm:pt modelId="{CE92B393-0822-4734-8973-2989F63C06E7}" type="sibTrans" cxnId="{72483228-1AD9-4BA2-8AAD-D4EC69A9B73A}">
      <dgm:prSet/>
      <dgm:spPr/>
      <dgm:t>
        <a:bodyPr/>
        <a:lstStyle/>
        <a:p>
          <a:endParaRPr lang="en-US"/>
        </a:p>
      </dgm:t>
    </dgm:pt>
    <dgm:pt modelId="{6F3D6E2F-29CE-4E35-93FC-F3075DC91B01}">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Updated  written information to be provided to the subject</a:t>
          </a:r>
          <a:endParaRPr lang="en-US" sz="1800" dirty="0">
            <a:latin typeface="Arial" panose="020B0604020202020204" pitchFamily="34" charset="0"/>
            <a:cs typeface="Arial" panose="020B0604020202020204" pitchFamily="34" charset="0"/>
          </a:endParaRPr>
        </a:p>
      </dgm:t>
    </dgm:pt>
    <dgm:pt modelId="{14B57260-6DF7-4B65-AC47-49F5DEB6F373}" type="parTrans" cxnId="{040A2687-2266-4C69-A23E-D9BF13D837E7}">
      <dgm:prSet/>
      <dgm:spPr/>
      <dgm:t>
        <a:bodyPr/>
        <a:lstStyle/>
        <a:p>
          <a:endParaRPr lang="en-US"/>
        </a:p>
      </dgm:t>
    </dgm:pt>
    <dgm:pt modelId="{ED6D782C-4923-4620-9F74-E6C4D97E1026}" type="sibTrans" cxnId="{040A2687-2266-4C69-A23E-D9BF13D837E7}">
      <dgm:prSet/>
      <dgm:spPr/>
      <dgm:t>
        <a:bodyPr/>
        <a:lstStyle/>
        <a:p>
          <a:endParaRPr lang="en-US"/>
        </a:p>
      </dgm:t>
    </dgm:pt>
    <dgm:pt modelId="{5A90011D-15A3-4A01-99AD-C3108A6FE0BF}">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New advertisement for subject recruitment </a:t>
          </a:r>
          <a:endParaRPr lang="en-US" sz="1800" dirty="0">
            <a:latin typeface="Arial" panose="020B0604020202020204" pitchFamily="34" charset="0"/>
            <a:cs typeface="Arial" panose="020B0604020202020204" pitchFamily="34" charset="0"/>
          </a:endParaRPr>
        </a:p>
      </dgm:t>
    </dgm:pt>
    <dgm:pt modelId="{8101EDAF-50AF-4585-A7D7-C5D2198EEBD5}" type="parTrans" cxnId="{1A94B59F-126F-442E-859D-586FFD07CCEE}">
      <dgm:prSet/>
      <dgm:spPr/>
      <dgm:t>
        <a:bodyPr/>
        <a:lstStyle/>
        <a:p>
          <a:endParaRPr lang="en-US"/>
        </a:p>
      </dgm:t>
    </dgm:pt>
    <dgm:pt modelId="{7067E51A-49E0-402B-81FB-5A701BD789B9}" type="sibTrans" cxnId="{1A94B59F-126F-442E-859D-586FFD07CCEE}">
      <dgm:prSet/>
      <dgm:spPr/>
      <dgm:t>
        <a:bodyPr/>
        <a:lstStyle/>
        <a:p>
          <a:endParaRPr lang="en-US"/>
        </a:p>
      </dgm:t>
    </dgm:pt>
    <dgm:pt modelId="{CA3FC222-3546-4142-B87A-EFDB3E2BC715}">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Continuing IRB/IEC review of trial, as required</a:t>
          </a:r>
          <a:endParaRPr lang="en-US" sz="1800" dirty="0">
            <a:latin typeface="Arial" panose="020B0604020202020204" pitchFamily="34" charset="0"/>
            <a:cs typeface="Arial" panose="020B0604020202020204" pitchFamily="34" charset="0"/>
          </a:endParaRPr>
        </a:p>
      </dgm:t>
    </dgm:pt>
    <dgm:pt modelId="{3F4D3E9A-6B67-43EA-B599-7317155646E5}" type="parTrans" cxnId="{FE38DF0E-D497-449D-A29F-375AB336372E}">
      <dgm:prSet/>
      <dgm:spPr/>
      <dgm:t>
        <a:bodyPr/>
        <a:lstStyle/>
        <a:p>
          <a:endParaRPr lang="en-US"/>
        </a:p>
      </dgm:t>
    </dgm:pt>
    <dgm:pt modelId="{7033F133-F02A-475E-B507-1C70C62A0BCE}" type="sibTrans" cxnId="{FE38DF0E-D497-449D-A29F-375AB336372E}">
      <dgm:prSet/>
      <dgm:spPr/>
      <dgm:t>
        <a:bodyPr/>
        <a:lstStyle/>
        <a:p>
          <a:endParaRPr lang="en-US"/>
        </a:p>
      </dgm:t>
    </dgm:pt>
    <dgm:pt modelId="{53EB7DF6-6FD0-498D-ACA6-D85FEA3C1F38}">
      <dgm:prSet custT="1"/>
      <dgm:spPr/>
      <dgm:t>
        <a:bodyPr/>
        <a:lstStyle/>
        <a:p>
          <a:r>
            <a:rPr lang="en-US" sz="1800" b="1" dirty="0">
              <a:latin typeface="Arial" panose="020B0604020202020204" pitchFamily="34" charset="0"/>
              <a:cs typeface="Arial" panose="020B0604020202020204" pitchFamily="34" charset="0"/>
            </a:rPr>
            <a:t>CVs/Resumes for new study team members</a:t>
          </a:r>
          <a:endParaRPr lang="en-US" sz="1800" dirty="0">
            <a:latin typeface="Arial" panose="020B0604020202020204" pitchFamily="34" charset="0"/>
            <a:cs typeface="Arial" panose="020B0604020202020204" pitchFamily="34" charset="0"/>
          </a:endParaRPr>
        </a:p>
      </dgm:t>
    </dgm:pt>
    <dgm:pt modelId="{336EA3F0-D6BB-4DD7-9171-98C0A9353AD8}" type="parTrans" cxnId="{77A1892A-A849-48A3-BDA4-A8E1F28062FA}">
      <dgm:prSet/>
      <dgm:spPr/>
      <dgm:t>
        <a:bodyPr/>
        <a:lstStyle/>
        <a:p>
          <a:endParaRPr lang="en-US"/>
        </a:p>
      </dgm:t>
    </dgm:pt>
    <dgm:pt modelId="{68B7AB67-D149-40A2-8CD2-D127D4828D31}" type="sibTrans" cxnId="{77A1892A-A849-48A3-BDA4-A8E1F28062FA}">
      <dgm:prSet/>
      <dgm:spPr/>
      <dgm:t>
        <a:bodyPr/>
        <a:lstStyle/>
        <a:p>
          <a:endParaRPr lang="en-US"/>
        </a:p>
      </dgm:t>
    </dgm:pt>
    <dgm:pt modelId="{67F60A63-72DB-443F-8C28-FB58F3B76A2D}">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Updated CVs/Resumes, as applicable</a:t>
          </a:r>
          <a:endParaRPr lang="en-US" sz="1800" dirty="0">
            <a:latin typeface="Arial" panose="020B0604020202020204" pitchFamily="34" charset="0"/>
            <a:cs typeface="Arial" panose="020B0604020202020204" pitchFamily="34" charset="0"/>
          </a:endParaRPr>
        </a:p>
      </dgm:t>
    </dgm:pt>
    <dgm:pt modelId="{00EEB861-3F6A-4091-BBAA-8FE6294FBA78}" type="parTrans" cxnId="{A6B52E24-E0F3-486B-8228-7A33D0B0719E}">
      <dgm:prSet/>
      <dgm:spPr/>
      <dgm:t>
        <a:bodyPr/>
        <a:lstStyle/>
        <a:p>
          <a:endParaRPr lang="en-US"/>
        </a:p>
      </dgm:t>
    </dgm:pt>
    <dgm:pt modelId="{774051D8-AF3C-44A3-AB89-5C1A08FEE85E}" type="sibTrans" cxnId="{A6B52E24-E0F3-486B-8228-7A33D0B0719E}">
      <dgm:prSet/>
      <dgm:spPr/>
      <dgm:t>
        <a:bodyPr/>
        <a:lstStyle/>
        <a:p>
          <a:endParaRPr lang="en-US"/>
        </a:p>
      </dgm:t>
    </dgm:pt>
    <dgm:pt modelId="{56804AB1-A0F7-4FFE-9F5A-D4ED586728E3}" type="pres">
      <dgm:prSet presAssocID="{42F90ED3-9E93-4A02-BBF1-9795BA64FF58}" presName="diagram" presStyleCnt="0">
        <dgm:presLayoutVars>
          <dgm:dir/>
          <dgm:resizeHandles val="exact"/>
        </dgm:presLayoutVars>
      </dgm:prSet>
      <dgm:spPr/>
    </dgm:pt>
    <dgm:pt modelId="{537F0ACA-6208-4742-B75D-01B4B4751D0A}" type="pres">
      <dgm:prSet presAssocID="{19CC6BBA-0964-4AB5-9842-723E78DDBBB5}" presName="node" presStyleLbl="node1" presStyleIdx="0" presStyleCnt="7">
        <dgm:presLayoutVars>
          <dgm:bulletEnabled val="1"/>
        </dgm:presLayoutVars>
      </dgm:prSet>
      <dgm:spPr/>
    </dgm:pt>
    <dgm:pt modelId="{DE8ADA63-BE86-4D87-8A25-62BBD7BAB3EE}" type="pres">
      <dgm:prSet presAssocID="{0B722A99-AD70-4F05-B0AA-B15C6B09EA34}" presName="sibTrans" presStyleCnt="0"/>
      <dgm:spPr/>
    </dgm:pt>
    <dgm:pt modelId="{1A3046AB-3777-4D8A-94B1-001720BC903F}" type="pres">
      <dgm:prSet presAssocID="{F55588C1-ED54-4F57-B4BF-D26B36F48AC4}" presName="node" presStyleLbl="node1" presStyleIdx="1" presStyleCnt="7">
        <dgm:presLayoutVars>
          <dgm:bulletEnabled val="1"/>
        </dgm:presLayoutVars>
      </dgm:prSet>
      <dgm:spPr/>
    </dgm:pt>
    <dgm:pt modelId="{B89FB0CC-9051-4AFA-8A56-4C9BD1B37370}" type="pres">
      <dgm:prSet presAssocID="{CE92B393-0822-4734-8973-2989F63C06E7}" presName="sibTrans" presStyleCnt="0"/>
      <dgm:spPr/>
    </dgm:pt>
    <dgm:pt modelId="{CC31B163-DE14-4949-AD30-886B10E0B160}" type="pres">
      <dgm:prSet presAssocID="{6F3D6E2F-29CE-4E35-93FC-F3075DC91B01}" presName="node" presStyleLbl="node1" presStyleIdx="2" presStyleCnt="7">
        <dgm:presLayoutVars>
          <dgm:bulletEnabled val="1"/>
        </dgm:presLayoutVars>
      </dgm:prSet>
      <dgm:spPr/>
    </dgm:pt>
    <dgm:pt modelId="{5B687D4B-9F8D-47BC-A7D1-ABABA4D8ECB8}" type="pres">
      <dgm:prSet presAssocID="{ED6D782C-4923-4620-9F74-E6C4D97E1026}" presName="sibTrans" presStyleCnt="0"/>
      <dgm:spPr/>
    </dgm:pt>
    <dgm:pt modelId="{8AC137E5-9DDA-413A-906F-01B4D7E7DAB0}" type="pres">
      <dgm:prSet presAssocID="{5A90011D-15A3-4A01-99AD-C3108A6FE0BF}" presName="node" presStyleLbl="node1" presStyleIdx="3" presStyleCnt="7">
        <dgm:presLayoutVars>
          <dgm:bulletEnabled val="1"/>
        </dgm:presLayoutVars>
      </dgm:prSet>
      <dgm:spPr/>
    </dgm:pt>
    <dgm:pt modelId="{CB4E1F47-5719-4C9C-BB36-04AB1EE40AB7}" type="pres">
      <dgm:prSet presAssocID="{7067E51A-49E0-402B-81FB-5A701BD789B9}" presName="sibTrans" presStyleCnt="0"/>
      <dgm:spPr/>
    </dgm:pt>
    <dgm:pt modelId="{6882B708-9396-4176-9672-84D68619DF74}" type="pres">
      <dgm:prSet presAssocID="{CA3FC222-3546-4142-B87A-EFDB3E2BC715}" presName="node" presStyleLbl="node1" presStyleIdx="4" presStyleCnt="7">
        <dgm:presLayoutVars>
          <dgm:bulletEnabled val="1"/>
        </dgm:presLayoutVars>
      </dgm:prSet>
      <dgm:spPr/>
    </dgm:pt>
    <dgm:pt modelId="{3CBD6AE9-65A2-4477-B05C-53D2D0A938A3}" type="pres">
      <dgm:prSet presAssocID="{7033F133-F02A-475E-B507-1C70C62A0BCE}" presName="sibTrans" presStyleCnt="0"/>
      <dgm:spPr/>
    </dgm:pt>
    <dgm:pt modelId="{867E65E5-6970-4B38-BEA2-D14640E7C2BF}" type="pres">
      <dgm:prSet presAssocID="{53EB7DF6-6FD0-498D-ACA6-D85FEA3C1F38}" presName="node" presStyleLbl="node1" presStyleIdx="5" presStyleCnt="7">
        <dgm:presLayoutVars>
          <dgm:bulletEnabled val="1"/>
        </dgm:presLayoutVars>
      </dgm:prSet>
      <dgm:spPr/>
    </dgm:pt>
    <dgm:pt modelId="{D696C9A2-2200-47B4-BB6F-7EF827D74EEB}" type="pres">
      <dgm:prSet presAssocID="{68B7AB67-D149-40A2-8CD2-D127D4828D31}" presName="sibTrans" presStyleCnt="0"/>
      <dgm:spPr/>
    </dgm:pt>
    <dgm:pt modelId="{A3E38180-A1CE-469A-B624-6A8DC0386945}" type="pres">
      <dgm:prSet presAssocID="{67F60A63-72DB-443F-8C28-FB58F3B76A2D}" presName="node" presStyleLbl="node1" presStyleIdx="6" presStyleCnt="7">
        <dgm:presLayoutVars>
          <dgm:bulletEnabled val="1"/>
        </dgm:presLayoutVars>
      </dgm:prSet>
      <dgm:spPr/>
    </dgm:pt>
  </dgm:ptLst>
  <dgm:cxnLst>
    <dgm:cxn modelId="{81E87808-0573-4B71-B6EA-D92CF74F0BDE}" type="presOf" srcId="{19CC6BBA-0964-4AB5-9842-723E78DDBBB5}" destId="{537F0ACA-6208-4742-B75D-01B4B4751D0A}" srcOrd="0" destOrd="0" presId="urn:microsoft.com/office/officeart/2005/8/layout/default"/>
    <dgm:cxn modelId="{FE38DF0E-D497-449D-A29F-375AB336372E}" srcId="{42F90ED3-9E93-4A02-BBF1-9795BA64FF58}" destId="{CA3FC222-3546-4142-B87A-EFDB3E2BC715}" srcOrd="4" destOrd="0" parTransId="{3F4D3E9A-6B67-43EA-B599-7317155646E5}" sibTransId="{7033F133-F02A-475E-B507-1C70C62A0BCE}"/>
    <dgm:cxn modelId="{7E9BFA11-78D0-4534-99B4-959129A4F5AC}" type="presOf" srcId="{53EB7DF6-6FD0-498D-ACA6-D85FEA3C1F38}" destId="{867E65E5-6970-4B38-BEA2-D14640E7C2BF}" srcOrd="0" destOrd="0" presId="urn:microsoft.com/office/officeart/2005/8/layout/default"/>
    <dgm:cxn modelId="{A6B52E24-E0F3-486B-8228-7A33D0B0719E}" srcId="{42F90ED3-9E93-4A02-BBF1-9795BA64FF58}" destId="{67F60A63-72DB-443F-8C28-FB58F3B76A2D}" srcOrd="6" destOrd="0" parTransId="{00EEB861-3F6A-4091-BBAA-8FE6294FBA78}" sibTransId="{774051D8-AF3C-44A3-AB89-5C1A08FEE85E}"/>
    <dgm:cxn modelId="{72483228-1AD9-4BA2-8AAD-D4EC69A9B73A}" srcId="{42F90ED3-9E93-4A02-BBF1-9795BA64FF58}" destId="{F55588C1-ED54-4F57-B4BF-D26B36F48AC4}" srcOrd="1" destOrd="0" parTransId="{A0BA3CEC-8682-4D78-A939-FD3926A7F610}" sibTransId="{CE92B393-0822-4734-8973-2989F63C06E7}"/>
    <dgm:cxn modelId="{77A1892A-A849-48A3-BDA4-A8E1F28062FA}" srcId="{42F90ED3-9E93-4A02-BBF1-9795BA64FF58}" destId="{53EB7DF6-6FD0-498D-ACA6-D85FEA3C1F38}" srcOrd="5" destOrd="0" parTransId="{336EA3F0-D6BB-4DD7-9171-98C0A9353AD8}" sibTransId="{68B7AB67-D149-40A2-8CD2-D127D4828D31}"/>
    <dgm:cxn modelId="{A67D3936-FDED-439B-9D3F-30500D9202EF}" type="presOf" srcId="{42F90ED3-9E93-4A02-BBF1-9795BA64FF58}" destId="{56804AB1-A0F7-4FFE-9F5A-D4ED586728E3}" srcOrd="0" destOrd="0" presId="urn:microsoft.com/office/officeart/2005/8/layout/default"/>
    <dgm:cxn modelId="{040A2687-2266-4C69-A23E-D9BF13D837E7}" srcId="{42F90ED3-9E93-4A02-BBF1-9795BA64FF58}" destId="{6F3D6E2F-29CE-4E35-93FC-F3075DC91B01}" srcOrd="2" destOrd="0" parTransId="{14B57260-6DF7-4B65-AC47-49F5DEB6F373}" sibTransId="{ED6D782C-4923-4620-9F74-E6C4D97E1026}"/>
    <dgm:cxn modelId="{CA1B4D95-3201-481D-9BE1-287A32A2E8FC}" type="presOf" srcId="{CA3FC222-3546-4142-B87A-EFDB3E2BC715}" destId="{6882B708-9396-4176-9672-84D68619DF74}" srcOrd="0" destOrd="0" presId="urn:microsoft.com/office/officeart/2005/8/layout/default"/>
    <dgm:cxn modelId="{1A94B59F-126F-442E-859D-586FFD07CCEE}" srcId="{42F90ED3-9E93-4A02-BBF1-9795BA64FF58}" destId="{5A90011D-15A3-4A01-99AD-C3108A6FE0BF}" srcOrd="3" destOrd="0" parTransId="{8101EDAF-50AF-4585-A7D7-C5D2198EEBD5}" sibTransId="{7067E51A-49E0-402B-81FB-5A701BD789B9}"/>
    <dgm:cxn modelId="{B1BCBD9F-B291-4071-A6B7-BEE24CCB1059}" type="presOf" srcId="{F55588C1-ED54-4F57-B4BF-D26B36F48AC4}" destId="{1A3046AB-3777-4D8A-94B1-001720BC903F}" srcOrd="0" destOrd="0" presId="urn:microsoft.com/office/officeart/2005/8/layout/default"/>
    <dgm:cxn modelId="{0F1E5DAF-19FF-42AA-92BB-7A0BA887F725}" type="presOf" srcId="{67F60A63-72DB-443F-8C28-FB58F3B76A2D}" destId="{A3E38180-A1CE-469A-B624-6A8DC0386945}" srcOrd="0" destOrd="0" presId="urn:microsoft.com/office/officeart/2005/8/layout/default"/>
    <dgm:cxn modelId="{5E7CCCB7-DE60-4211-8D33-2EF1BF411D96}" type="presOf" srcId="{6F3D6E2F-29CE-4E35-93FC-F3075DC91B01}" destId="{CC31B163-DE14-4949-AD30-886B10E0B160}" srcOrd="0" destOrd="0" presId="urn:microsoft.com/office/officeart/2005/8/layout/default"/>
    <dgm:cxn modelId="{DC0395C6-5E54-4F04-9E55-B7FC8B3ADDC6}" srcId="{42F90ED3-9E93-4A02-BBF1-9795BA64FF58}" destId="{19CC6BBA-0964-4AB5-9842-723E78DDBBB5}" srcOrd="0" destOrd="0" parTransId="{86D91C53-DCA9-460D-9DCF-2523D8BE4B7D}" sibTransId="{0B722A99-AD70-4F05-B0AA-B15C6B09EA34}"/>
    <dgm:cxn modelId="{EBB101CF-F6A0-4B99-B5FA-06ABF7D39B20}" type="presOf" srcId="{5A90011D-15A3-4A01-99AD-C3108A6FE0BF}" destId="{8AC137E5-9DDA-413A-906F-01B4D7E7DAB0}" srcOrd="0" destOrd="0" presId="urn:microsoft.com/office/officeart/2005/8/layout/default"/>
    <dgm:cxn modelId="{05945163-CF19-418E-BE59-F1DF10BB047F}" type="presParOf" srcId="{56804AB1-A0F7-4FFE-9F5A-D4ED586728E3}" destId="{537F0ACA-6208-4742-B75D-01B4B4751D0A}" srcOrd="0" destOrd="0" presId="urn:microsoft.com/office/officeart/2005/8/layout/default"/>
    <dgm:cxn modelId="{54D267B3-7EE0-4ED0-8A4E-E8D925D4553F}" type="presParOf" srcId="{56804AB1-A0F7-4FFE-9F5A-D4ED586728E3}" destId="{DE8ADA63-BE86-4D87-8A25-62BBD7BAB3EE}" srcOrd="1" destOrd="0" presId="urn:microsoft.com/office/officeart/2005/8/layout/default"/>
    <dgm:cxn modelId="{C9F3440A-4E55-4819-93F2-566671554315}" type="presParOf" srcId="{56804AB1-A0F7-4FFE-9F5A-D4ED586728E3}" destId="{1A3046AB-3777-4D8A-94B1-001720BC903F}" srcOrd="2" destOrd="0" presId="urn:microsoft.com/office/officeart/2005/8/layout/default"/>
    <dgm:cxn modelId="{04F03E6A-373A-4FA7-BB6E-A03A8D52AA3B}" type="presParOf" srcId="{56804AB1-A0F7-4FFE-9F5A-D4ED586728E3}" destId="{B89FB0CC-9051-4AFA-8A56-4C9BD1B37370}" srcOrd="3" destOrd="0" presId="urn:microsoft.com/office/officeart/2005/8/layout/default"/>
    <dgm:cxn modelId="{FF278B46-4AB0-4E55-BEB7-AD60738494F1}" type="presParOf" srcId="{56804AB1-A0F7-4FFE-9F5A-D4ED586728E3}" destId="{CC31B163-DE14-4949-AD30-886B10E0B160}" srcOrd="4" destOrd="0" presId="urn:microsoft.com/office/officeart/2005/8/layout/default"/>
    <dgm:cxn modelId="{668E24D7-DC92-4E6B-93CB-84509C93DEE1}" type="presParOf" srcId="{56804AB1-A0F7-4FFE-9F5A-D4ED586728E3}" destId="{5B687D4B-9F8D-47BC-A7D1-ABABA4D8ECB8}" srcOrd="5" destOrd="0" presId="urn:microsoft.com/office/officeart/2005/8/layout/default"/>
    <dgm:cxn modelId="{79A6C1E1-5344-452F-972E-F8E8AB70C046}" type="presParOf" srcId="{56804AB1-A0F7-4FFE-9F5A-D4ED586728E3}" destId="{8AC137E5-9DDA-413A-906F-01B4D7E7DAB0}" srcOrd="6" destOrd="0" presId="urn:microsoft.com/office/officeart/2005/8/layout/default"/>
    <dgm:cxn modelId="{CAA95424-9A3B-4699-B63D-14DC659FF282}" type="presParOf" srcId="{56804AB1-A0F7-4FFE-9F5A-D4ED586728E3}" destId="{CB4E1F47-5719-4C9C-BB36-04AB1EE40AB7}" srcOrd="7" destOrd="0" presId="urn:microsoft.com/office/officeart/2005/8/layout/default"/>
    <dgm:cxn modelId="{DAFFF2B8-5A1C-4C36-9EC5-3B40AADE12D2}" type="presParOf" srcId="{56804AB1-A0F7-4FFE-9F5A-D4ED586728E3}" destId="{6882B708-9396-4176-9672-84D68619DF74}" srcOrd="8" destOrd="0" presId="urn:microsoft.com/office/officeart/2005/8/layout/default"/>
    <dgm:cxn modelId="{8B55CA7C-378B-457E-9881-9122D51386BE}" type="presParOf" srcId="{56804AB1-A0F7-4FFE-9F5A-D4ED586728E3}" destId="{3CBD6AE9-65A2-4477-B05C-53D2D0A938A3}" srcOrd="9" destOrd="0" presId="urn:microsoft.com/office/officeart/2005/8/layout/default"/>
    <dgm:cxn modelId="{442E2E7B-437D-4CEF-8A60-1AD0800D00EA}" type="presParOf" srcId="{56804AB1-A0F7-4FFE-9F5A-D4ED586728E3}" destId="{867E65E5-6970-4B38-BEA2-D14640E7C2BF}" srcOrd="10" destOrd="0" presId="urn:microsoft.com/office/officeart/2005/8/layout/default"/>
    <dgm:cxn modelId="{AA49765A-3762-4998-8BA2-88B1886C0D49}" type="presParOf" srcId="{56804AB1-A0F7-4FFE-9F5A-D4ED586728E3}" destId="{D696C9A2-2200-47B4-BB6F-7EF827D74EEB}" srcOrd="11" destOrd="0" presId="urn:microsoft.com/office/officeart/2005/8/layout/default"/>
    <dgm:cxn modelId="{E8D52914-D97A-4101-801A-5A8A0A1FB52E}" type="presParOf" srcId="{56804AB1-A0F7-4FFE-9F5A-D4ED586728E3}" destId="{A3E38180-A1CE-469A-B624-6A8DC038694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83D92C-DA40-44E9-92A3-315FF7165E7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8B88B46-B1D6-4CD5-9CE1-A901009B227B}">
      <dgm:prSet custT="1"/>
      <dgm:spPr>
        <a:solidFill>
          <a:schemeClr val="accent2">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Updates to Laboratory/Test normal/ranges</a:t>
          </a:r>
          <a:endParaRPr lang="en-US" sz="1800" dirty="0">
            <a:solidFill>
              <a:schemeClr val="bg1"/>
            </a:solidFill>
            <a:latin typeface="Arial" panose="020B0604020202020204" pitchFamily="34" charset="0"/>
            <a:cs typeface="Arial" panose="020B0604020202020204" pitchFamily="34" charset="0"/>
          </a:endParaRPr>
        </a:p>
      </dgm:t>
    </dgm:pt>
    <dgm:pt modelId="{27A49912-1C03-44BB-8B27-63E63D0EA755}" type="parTrans" cxnId="{0A07C630-34A2-481E-851B-99072EA78D64}">
      <dgm:prSet/>
      <dgm:spPr/>
      <dgm:t>
        <a:bodyPr/>
        <a:lstStyle/>
        <a:p>
          <a:endParaRPr lang="en-US"/>
        </a:p>
      </dgm:t>
    </dgm:pt>
    <dgm:pt modelId="{161D9808-497C-41E0-8A27-D96CFF3AD732}" type="sibTrans" cxnId="{0A07C630-34A2-481E-851B-99072EA78D64}">
      <dgm:prSet/>
      <dgm:spPr/>
      <dgm:t>
        <a:bodyPr/>
        <a:lstStyle/>
        <a:p>
          <a:endParaRPr lang="en-US"/>
        </a:p>
      </dgm:t>
    </dgm:pt>
    <dgm:pt modelId="{AAE2BBB0-ACCB-48F7-BD60-722A7BFEFD18}">
      <dgm:prSet custT="1"/>
      <dgm:spPr>
        <a:solidFill>
          <a:schemeClr val="accent3">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Changes in Lab/testing facility</a:t>
          </a:r>
          <a:endParaRPr lang="en-US" sz="1800" dirty="0">
            <a:solidFill>
              <a:schemeClr val="bg1"/>
            </a:solidFill>
            <a:latin typeface="Arial" panose="020B0604020202020204" pitchFamily="34" charset="0"/>
            <a:cs typeface="Arial" panose="020B0604020202020204" pitchFamily="34" charset="0"/>
          </a:endParaRPr>
        </a:p>
      </dgm:t>
    </dgm:pt>
    <dgm:pt modelId="{62C575F0-F20B-4907-9703-842F6D94C901}" type="parTrans" cxnId="{0F448F30-A549-456C-AC8B-580A1A4A3341}">
      <dgm:prSet/>
      <dgm:spPr/>
      <dgm:t>
        <a:bodyPr/>
        <a:lstStyle/>
        <a:p>
          <a:endParaRPr lang="en-US"/>
        </a:p>
      </dgm:t>
    </dgm:pt>
    <dgm:pt modelId="{4B754BD7-D791-4974-B66A-328CC07EA3B4}" type="sibTrans" cxnId="{0F448F30-A549-456C-AC8B-580A1A4A3341}">
      <dgm:prSet/>
      <dgm:spPr/>
      <dgm:t>
        <a:bodyPr/>
        <a:lstStyle/>
        <a:p>
          <a:endParaRPr lang="en-US"/>
        </a:p>
      </dgm:t>
    </dgm:pt>
    <dgm:pt modelId="{D70D621C-8E69-4BAB-A446-EB1A815341DC}">
      <dgm:prSet custT="1"/>
      <dgm:spPr>
        <a:solidFill>
          <a:schemeClr val="accent4">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Receipt of IP and trial-related materials </a:t>
          </a:r>
          <a:endParaRPr lang="en-US" sz="1800" dirty="0">
            <a:solidFill>
              <a:schemeClr val="bg1"/>
            </a:solidFill>
            <a:latin typeface="Arial" panose="020B0604020202020204" pitchFamily="34" charset="0"/>
            <a:cs typeface="Arial" panose="020B0604020202020204" pitchFamily="34" charset="0"/>
          </a:endParaRPr>
        </a:p>
      </dgm:t>
    </dgm:pt>
    <dgm:pt modelId="{365010CD-F581-427F-AE32-5F9DE8E14F16}" type="parTrans" cxnId="{CD20387C-0EC6-4799-9E62-4235C95D880C}">
      <dgm:prSet/>
      <dgm:spPr/>
      <dgm:t>
        <a:bodyPr/>
        <a:lstStyle/>
        <a:p>
          <a:endParaRPr lang="en-US"/>
        </a:p>
      </dgm:t>
    </dgm:pt>
    <dgm:pt modelId="{8BEBD683-95CA-4C34-9A96-108CDABC8564}" type="sibTrans" cxnId="{CD20387C-0EC6-4799-9E62-4235C95D880C}">
      <dgm:prSet/>
      <dgm:spPr/>
      <dgm:t>
        <a:bodyPr/>
        <a:lstStyle/>
        <a:p>
          <a:endParaRPr lang="en-US"/>
        </a:p>
      </dgm:t>
    </dgm:pt>
    <dgm:pt modelId="{17C57B25-53AB-466C-93E5-47E1231CFABA}">
      <dgm:prSet custT="1"/>
      <dgm:spPr>
        <a:solidFill>
          <a:schemeClr val="accent5">
            <a:alpha val="90000"/>
          </a:schemeClr>
        </a:solidFill>
      </dgm:spPr>
      <dgm:t>
        <a:bodyPr/>
        <a:lstStyle/>
        <a:p>
          <a:r>
            <a:rPr lang="en-US" sz="1800" b="1" dirty="0">
              <a:solidFill>
                <a:schemeClr val="bg1"/>
              </a:solidFill>
              <a:latin typeface="Arial" panose="020B0604020202020204" pitchFamily="34" charset="0"/>
              <a:cs typeface="Arial" panose="020B0604020202020204" pitchFamily="34" charset="0"/>
            </a:rPr>
            <a:t>Monitoring visits reports and responses</a:t>
          </a:r>
          <a:endParaRPr lang="en-US" sz="1800" dirty="0">
            <a:solidFill>
              <a:schemeClr val="bg1"/>
            </a:solidFill>
            <a:latin typeface="Arial" panose="020B0604020202020204" pitchFamily="34" charset="0"/>
            <a:cs typeface="Arial" panose="020B0604020202020204" pitchFamily="34" charset="0"/>
          </a:endParaRPr>
        </a:p>
      </dgm:t>
    </dgm:pt>
    <dgm:pt modelId="{CB0C8682-5E9A-462A-AD28-55F91F7E8545}" type="parTrans" cxnId="{8BCECBD5-8C35-4CB7-B93B-A3184864B8EC}">
      <dgm:prSet/>
      <dgm:spPr/>
      <dgm:t>
        <a:bodyPr/>
        <a:lstStyle/>
        <a:p>
          <a:endParaRPr lang="en-US"/>
        </a:p>
      </dgm:t>
    </dgm:pt>
    <dgm:pt modelId="{EADCF2C4-C87B-4558-82FC-5D3FE9B7D59C}" type="sibTrans" cxnId="{8BCECBD5-8C35-4CB7-B93B-A3184864B8EC}">
      <dgm:prSet/>
      <dgm:spPr/>
      <dgm:t>
        <a:bodyPr/>
        <a:lstStyle/>
        <a:p>
          <a:endParaRPr lang="en-US"/>
        </a:p>
      </dgm:t>
    </dgm:pt>
    <dgm:pt modelId="{ABCF8745-9B16-4F93-A42E-77D920E613AC}" type="pres">
      <dgm:prSet presAssocID="{B383D92C-DA40-44E9-92A3-315FF7165E7E}" presName="hierChild1" presStyleCnt="0">
        <dgm:presLayoutVars>
          <dgm:chPref val="1"/>
          <dgm:dir/>
          <dgm:animOne val="branch"/>
          <dgm:animLvl val="lvl"/>
          <dgm:resizeHandles/>
        </dgm:presLayoutVars>
      </dgm:prSet>
      <dgm:spPr/>
    </dgm:pt>
    <dgm:pt modelId="{4747ABB7-1897-4B24-926E-D0292540EBD5}" type="pres">
      <dgm:prSet presAssocID="{F8B88B46-B1D6-4CD5-9CE1-A901009B227B}" presName="hierRoot1" presStyleCnt="0"/>
      <dgm:spPr/>
    </dgm:pt>
    <dgm:pt modelId="{E2E2EF2A-798A-46D7-A335-44A1B4A00147}" type="pres">
      <dgm:prSet presAssocID="{F8B88B46-B1D6-4CD5-9CE1-A901009B227B}" presName="composite" presStyleCnt="0"/>
      <dgm:spPr/>
    </dgm:pt>
    <dgm:pt modelId="{3BF9D1AC-7950-4A51-944D-4006B9BB33AA}" type="pres">
      <dgm:prSet presAssocID="{F8B88B46-B1D6-4CD5-9CE1-A901009B227B}" presName="background" presStyleLbl="node0" presStyleIdx="0" presStyleCnt="4"/>
      <dgm:spPr/>
    </dgm:pt>
    <dgm:pt modelId="{82A59F35-69F9-479F-A6E5-7A0F1B565477}" type="pres">
      <dgm:prSet presAssocID="{F8B88B46-B1D6-4CD5-9CE1-A901009B227B}" presName="text" presStyleLbl="fgAcc0" presStyleIdx="0" presStyleCnt="4" custScaleX="585897" custScaleY="553091" custLinFactX="100000" custLinFactY="-100000" custLinFactNeighborX="134502" custLinFactNeighborY="-124634">
        <dgm:presLayoutVars>
          <dgm:chPref val="3"/>
        </dgm:presLayoutVars>
      </dgm:prSet>
      <dgm:spPr/>
    </dgm:pt>
    <dgm:pt modelId="{9DD53920-D1A5-4D0E-BA7D-F2DFB1E3FCB6}" type="pres">
      <dgm:prSet presAssocID="{F8B88B46-B1D6-4CD5-9CE1-A901009B227B}" presName="hierChild2" presStyleCnt="0"/>
      <dgm:spPr/>
    </dgm:pt>
    <dgm:pt modelId="{8A123B6F-C5E2-48A8-8D48-A9666641C93E}" type="pres">
      <dgm:prSet presAssocID="{AAE2BBB0-ACCB-48F7-BD60-722A7BFEFD18}" presName="hierRoot1" presStyleCnt="0"/>
      <dgm:spPr/>
    </dgm:pt>
    <dgm:pt modelId="{681FAB78-F801-4692-9436-63662158170A}" type="pres">
      <dgm:prSet presAssocID="{AAE2BBB0-ACCB-48F7-BD60-722A7BFEFD18}" presName="composite" presStyleCnt="0"/>
      <dgm:spPr/>
    </dgm:pt>
    <dgm:pt modelId="{9F5A1C91-89D8-4428-9C2B-E74C36BB7D77}" type="pres">
      <dgm:prSet presAssocID="{AAE2BBB0-ACCB-48F7-BD60-722A7BFEFD18}" presName="background" presStyleLbl="node0" presStyleIdx="1" presStyleCnt="4"/>
      <dgm:spPr/>
    </dgm:pt>
    <dgm:pt modelId="{4A3723F9-99AA-4D1B-BC6C-409DFFC7329F}" type="pres">
      <dgm:prSet presAssocID="{AAE2BBB0-ACCB-48F7-BD60-722A7BFEFD18}" presName="text" presStyleLbl="fgAcc0" presStyleIdx="1" presStyleCnt="4" custScaleX="419124" custScaleY="541595" custLinFactX="200000" custLinFactY="-100000" custLinFactNeighborX="289564" custLinFactNeighborY="-144513">
        <dgm:presLayoutVars>
          <dgm:chPref val="3"/>
        </dgm:presLayoutVars>
      </dgm:prSet>
      <dgm:spPr/>
    </dgm:pt>
    <dgm:pt modelId="{662D2560-4133-4E35-B575-D1AF1BF66006}" type="pres">
      <dgm:prSet presAssocID="{AAE2BBB0-ACCB-48F7-BD60-722A7BFEFD18}" presName="hierChild2" presStyleCnt="0"/>
      <dgm:spPr/>
    </dgm:pt>
    <dgm:pt modelId="{B5FA6D01-CE6F-4CD9-AE55-F358815CB7FC}" type="pres">
      <dgm:prSet presAssocID="{D70D621C-8E69-4BAB-A446-EB1A815341DC}" presName="hierRoot1" presStyleCnt="0"/>
      <dgm:spPr/>
    </dgm:pt>
    <dgm:pt modelId="{444821F5-32EE-4A06-9C49-BDE6666CDFB6}" type="pres">
      <dgm:prSet presAssocID="{D70D621C-8E69-4BAB-A446-EB1A815341DC}" presName="composite" presStyleCnt="0"/>
      <dgm:spPr/>
    </dgm:pt>
    <dgm:pt modelId="{100E60D4-D4A0-4476-B9EC-A5FDFE0BD391}" type="pres">
      <dgm:prSet presAssocID="{D70D621C-8E69-4BAB-A446-EB1A815341DC}" presName="background" presStyleLbl="node0" presStyleIdx="2" presStyleCnt="4"/>
      <dgm:spPr/>
    </dgm:pt>
    <dgm:pt modelId="{1C293B86-FDA4-4CAC-A872-AA46465F99E2}" type="pres">
      <dgm:prSet presAssocID="{D70D621C-8E69-4BAB-A446-EB1A815341DC}" presName="text" presStyleLbl="fgAcc0" presStyleIdx="2" presStyleCnt="4" custScaleX="453703" custScaleY="530202" custLinFactX="-339260" custLinFactY="200000" custLinFactNeighborX="-400000" custLinFactNeighborY="244808">
        <dgm:presLayoutVars>
          <dgm:chPref val="3"/>
        </dgm:presLayoutVars>
      </dgm:prSet>
      <dgm:spPr/>
    </dgm:pt>
    <dgm:pt modelId="{A7EB8D60-3F03-43DD-AC0C-A0E6F4CBA443}" type="pres">
      <dgm:prSet presAssocID="{D70D621C-8E69-4BAB-A446-EB1A815341DC}" presName="hierChild2" presStyleCnt="0"/>
      <dgm:spPr/>
    </dgm:pt>
    <dgm:pt modelId="{D4C7BDEC-194C-4E06-94A1-E3AC1B39E6B6}" type="pres">
      <dgm:prSet presAssocID="{17C57B25-53AB-466C-93E5-47E1231CFABA}" presName="hierRoot1" presStyleCnt="0"/>
      <dgm:spPr/>
    </dgm:pt>
    <dgm:pt modelId="{48DC885F-40BA-47C9-81A0-1B2A0B448CF2}" type="pres">
      <dgm:prSet presAssocID="{17C57B25-53AB-466C-93E5-47E1231CFABA}" presName="composite" presStyleCnt="0"/>
      <dgm:spPr/>
    </dgm:pt>
    <dgm:pt modelId="{60C382B0-8216-4AF1-966E-BD2B75EC159C}" type="pres">
      <dgm:prSet presAssocID="{17C57B25-53AB-466C-93E5-47E1231CFABA}" presName="background" presStyleLbl="node0" presStyleIdx="3" presStyleCnt="4"/>
      <dgm:spPr/>
    </dgm:pt>
    <dgm:pt modelId="{8E742C40-8D9E-402C-A02B-7D3CE0D24445}" type="pres">
      <dgm:prSet presAssocID="{17C57B25-53AB-466C-93E5-47E1231CFABA}" presName="text" presStyleLbl="fgAcc0" presStyleIdx="3" presStyleCnt="4" custScaleX="426746" custScaleY="535758" custLinFactX="-200000" custLinFactY="200000" custLinFactNeighborX="-211455" custLinFactNeighborY="250047">
        <dgm:presLayoutVars>
          <dgm:chPref val="3"/>
        </dgm:presLayoutVars>
      </dgm:prSet>
      <dgm:spPr/>
    </dgm:pt>
    <dgm:pt modelId="{20154663-C39A-4710-8B8C-2EB0BB316EE4}" type="pres">
      <dgm:prSet presAssocID="{17C57B25-53AB-466C-93E5-47E1231CFABA}" presName="hierChild2" presStyleCnt="0"/>
      <dgm:spPr/>
    </dgm:pt>
  </dgm:ptLst>
  <dgm:cxnLst>
    <dgm:cxn modelId="{0F448F30-A549-456C-AC8B-580A1A4A3341}" srcId="{B383D92C-DA40-44E9-92A3-315FF7165E7E}" destId="{AAE2BBB0-ACCB-48F7-BD60-722A7BFEFD18}" srcOrd="1" destOrd="0" parTransId="{62C575F0-F20B-4907-9703-842F6D94C901}" sibTransId="{4B754BD7-D791-4974-B66A-328CC07EA3B4}"/>
    <dgm:cxn modelId="{0A07C630-34A2-481E-851B-99072EA78D64}" srcId="{B383D92C-DA40-44E9-92A3-315FF7165E7E}" destId="{F8B88B46-B1D6-4CD5-9CE1-A901009B227B}" srcOrd="0" destOrd="0" parTransId="{27A49912-1C03-44BB-8B27-63E63D0EA755}" sibTransId="{161D9808-497C-41E0-8A27-D96CFF3AD732}"/>
    <dgm:cxn modelId="{62AABF48-A7E6-48C6-A9A4-F6B305FB7732}" type="presOf" srcId="{17C57B25-53AB-466C-93E5-47E1231CFABA}" destId="{8E742C40-8D9E-402C-A02B-7D3CE0D24445}" srcOrd="0" destOrd="0" presId="urn:microsoft.com/office/officeart/2005/8/layout/hierarchy1"/>
    <dgm:cxn modelId="{DEFF3170-2DBC-4E7D-9013-28B8B2EBEFEC}" type="presOf" srcId="{AAE2BBB0-ACCB-48F7-BD60-722A7BFEFD18}" destId="{4A3723F9-99AA-4D1B-BC6C-409DFFC7329F}" srcOrd="0" destOrd="0" presId="urn:microsoft.com/office/officeart/2005/8/layout/hierarchy1"/>
    <dgm:cxn modelId="{781A3450-1DB0-46FD-9016-B0F650108D9F}" type="presOf" srcId="{D70D621C-8E69-4BAB-A446-EB1A815341DC}" destId="{1C293B86-FDA4-4CAC-A872-AA46465F99E2}" srcOrd="0" destOrd="0" presId="urn:microsoft.com/office/officeart/2005/8/layout/hierarchy1"/>
    <dgm:cxn modelId="{CD20387C-0EC6-4799-9E62-4235C95D880C}" srcId="{B383D92C-DA40-44E9-92A3-315FF7165E7E}" destId="{D70D621C-8E69-4BAB-A446-EB1A815341DC}" srcOrd="2" destOrd="0" parTransId="{365010CD-F581-427F-AE32-5F9DE8E14F16}" sibTransId="{8BEBD683-95CA-4C34-9A96-108CDABC8564}"/>
    <dgm:cxn modelId="{B1F3807D-76C1-49B2-AFC7-3DA03D674466}" type="presOf" srcId="{B383D92C-DA40-44E9-92A3-315FF7165E7E}" destId="{ABCF8745-9B16-4F93-A42E-77D920E613AC}" srcOrd="0" destOrd="0" presId="urn:microsoft.com/office/officeart/2005/8/layout/hierarchy1"/>
    <dgm:cxn modelId="{6A6AE5A1-845A-46BB-9F79-D1DB921CCA75}" type="presOf" srcId="{F8B88B46-B1D6-4CD5-9CE1-A901009B227B}" destId="{82A59F35-69F9-479F-A6E5-7A0F1B565477}" srcOrd="0" destOrd="0" presId="urn:microsoft.com/office/officeart/2005/8/layout/hierarchy1"/>
    <dgm:cxn modelId="{8BCECBD5-8C35-4CB7-B93B-A3184864B8EC}" srcId="{B383D92C-DA40-44E9-92A3-315FF7165E7E}" destId="{17C57B25-53AB-466C-93E5-47E1231CFABA}" srcOrd="3" destOrd="0" parTransId="{CB0C8682-5E9A-462A-AD28-55F91F7E8545}" sibTransId="{EADCF2C4-C87B-4558-82FC-5D3FE9B7D59C}"/>
    <dgm:cxn modelId="{AF0B7A4C-1F33-45BA-B355-D9C0BD41B477}" type="presParOf" srcId="{ABCF8745-9B16-4F93-A42E-77D920E613AC}" destId="{4747ABB7-1897-4B24-926E-D0292540EBD5}" srcOrd="0" destOrd="0" presId="urn:microsoft.com/office/officeart/2005/8/layout/hierarchy1"/>
    <dgm:cxn modelId="{442FB966-3E58-4218-8393-8BBF6BE9BF10}" type="presParOf" srcId="{4747ABB7-1897-4B24-926E-D0292540EBD5}" destId="{E2E2EF2A-798A-46D7-A335-44A1B4A00147}" srcOrd="0" destOrd="0" presId="urn:microsoft.com/office/officeart/2005/8/layout/hierarchy1"/>
    <dgm:cxn modelId="{4442AC5F-2443-4904-AE9A-C157930C9DC1}" type="presParOf" srcId="{E2E2EF2A-798A-46D7-A335-44A1B4A00147}" destId="{3BF9D1AC-7950-4A51-944D-4006B9BB33AA}" srcOrd="0" destOrd="0" presId="urn:microsoft.com/office/officeart/2005/8/layout/hierarchy1"/>
    <dgm:cxn modelId="{3B20D9CA-367C-4C9D-8C51-D3A7AE69D663}" type="presParOf" srcId="{E2E2EF2A-798A-46D7-A335-44A1B4A00147}" destId="{82A59F35-69F9-479F-A6E5-7A0F1B565477}" srcOrd="1" destOrd="0" presId="urn:microsoft.com/office/officeart/2005/8/layout/hierarchy1"/>
    <dgm:cxn modelId="{088E7EF8-E6FD-421F-89E0-B191292573AD}" type="presParOf" srcId="{4747ABB7-1897-4B24-926E-D0292540EBD5}" destId="{9DD53920-D1A5-4D0E-BA7D-F2DFB1E3FCB6}" srcOrd="1" destOrd="0" presId="urn:microsoft.com/office/officeart/2005/8/layout/hierarchy1"/>
    <dgm:cxn modelId="{FE6B1A0B-48A2-44E6-981F-9A4241D8C56E}" type="presParOf" srcId="{ABCF8745-9B16-4F93-A42E-77D920E613AC}" destId="{8A123B6F-C5E2-48A8-8D48-A9666641C93E}" srcOrd="1" destOrd="0" presId="urn:microsoft.com/office/officeart/2005/8/layout/hierarchy1"/>
    <dgm:cxn modelId="{515B41F7-B740-4317-96D1-824F7AEEA071}" type="presParOf" srcId="{8A123B6F-C5E2-48A8-8D48-A9666641C93E}" destId="{681FAB78-F801-4692-9436-63662158170A}" srcOrd="0" destOrd="0" presId="urn:microsoft.com/office/officeart/2005/8/layout/hierarchy1"/>
    <dgm:cxn modelId="{D52F3200-15CD-4BA4-B34F-F26898EB04DE}" type="presParOf" srcId="{681FAB78-F801-4692-9436-63662158170A}" destId="{9F5A1C91-89D8-4428-9C2B-E74C36BB7D77}" srcOrd="0" destOrd="0" presId="urn:microsoft.com/office/officeart/2005/8/layout/hierarchy1"/>
    <dgm:cxn modelId="{BC671034-A414-4BFD-AFBF-6F21957F6EF4}" type="presParOf" srcId="{681FAB78-F801-4692-9436-63662158170A}" destId="{4A3723F9-99AA-4D1B-BC6C-409DFFC7329F}" srcOrd="1" destOrd="0" presId="urn:microsoft.com/office/officeart/2005/8/layout/hierarchy1"/>
    <dgm:cxn modelId="{CA858608-4209-4763-8A2D-B17ACB68B108}" type="presParOf" srcId="{8A123B6F-C5E2-48A8-8D48-A9666641C93E}" destId="{662D2560-4133-4E35-B575-D1AF1BF66006}" srcOrd="1" destOrd="0" presId="urn:microsoft.com/office/officeart/2005/8/layout/hierarchy1"/>
    <dgm:cxn modelId="{8DB95CC5-5493-4BCD-B997-1B7C60E819B6}" type="presParOf" srcId="{ABCF8745-9B16-4F93-A42E-77D920E613AC}" destId="{B5FA6D01-CE6F-4CD9-AE55-F358815CB7FC}" srcOrd="2" destOrd="0" presId="urn:microsoft.com/office/officeart/2005/8/layout/hierarchy1"/>
    <dgm:cxn modelId="{7C8EA23C-CC69-46B6-9AD1-116BE4BE9787}" type="presParOf" srcId="{B5FA6D01-CE6F-4CD9-AE55-F358815CB7FC}" destId="{444821F5-32EE-4A06-9C49-BDE6666CDFB6}" srcOrd="0" destOrd="0" presId="urn:microsoft.com/office/officeart/2005/8/layout/hierarchy1"/>
    <dgm:cxn modelId="{EE161692-EE4D-49A2-92EC-F3B91F49537E}" type="presParOf" srcId="{444821F5-32EE-4A06-9C49-BDE6666CDFB6}" destId="{100E60D4-D4A0-4476-B9EC-A5FDFE0BD391}" srcOrd="0" destOrd="0" presId="urn:microsoft.com/office/officeart/2005/8/layout/hierarchy1"/>
    <dgm:cxn modelId="{D969864E-795B-410A-8A32-02DE700A342E}" type="presParOf" srcId="{444821F5-32EE-4A06-9C49-BDE6666CDFB6}" destId="{1C293B86-FDA4-4CAC-A872-AA46465F99E2}" srcOrd="1" destOrd="0" presId="urn:microsoft.com/office/officeart/2005/8/layout/hierarchy1"/>
    <dgm:cxn modelId="{901472E4-6A23-48F4-A90A-92CA1A18BED0}" type="presParOf" srcId="{B5FA6D01-CE6F-4CD9-AE55-F358815CB7FC}" destId="{A7EB8D60-3F03-43DD-AC0C-A0E6F4CBA443}" srcOrd="1" destOrd="0" presId="urn:microsoft.com/office/officeart/2005/8/layout/hierarchy1"/>
    <dgm:cxn modelId="{8D89CECE-6F77-4EB6-A2EB-62E8F55E1CAC}" type="presParOf" srcId="{ABCF8745-9B16-4F93-A42E-77D920E613AC}" destId="{D4C7BDEC-194C-4E06-94A1-E3AC1B39E6B6}" srcOrd="3" destOrd="0" presId="urn:microsoft.com/office/officeart/2005/8/layout/hierarchy1"/>
    <dgm:cxn modelId="{0E4C5359-FC4A-4887-ACDD-3E65CDC23317}" type="presParOf" srcId="{D4C7BDEC-194C-4E06-94A1-E3AC1B39E6B6}" destId="{48DC885F-40BA-47C9-81A0-1B2A0B448CF2}" srcOrd="0" destOrd="0" presId="urn:microsoft.com/office/officeart/2005/8/layout/hierarchy1"/>
    <dgm:cxn modelId="{608E9C55-0F6F-4DB3-93AE-76C59FC4B94A}" type="presParOf" srcId="{48DC885F-40BA-47C9-81A0-1B2A0B448CF2}" destId="{60C382B0-8216-4AF1-966E-BD2B75EC159C}" srcOrd="0" destOrd="0" presId="urn:microsoft.com/office/officeart/2005/8/layout/hierarchy1"/>
    <dgm:cxn modelId="{1AD94CEA-ADB4-467C-9E7A-484058321DCD}" type="presParOf" srcId="{48DC885F-40BA-47C9-81A0-1B2A0B448CF2}" destId="{8E742C40-8D9E-402C-A02B-7D3CE0D24445}" srcOrd="1" destOrd="0" presId="urn:microsoft.com/office/officeart/2005/8/layout/hierarchy1"/>
    <dgm:cxn modelId="{414AC1EB-4D5D-402F-82AD-439E8EE79F88}" type="presParOf" srcId="{D4C7BDEC-194C-4E06-94A1-E3AC1B39E6B6}" destId="{20154663-C39A-4710-8B8C-2EB0BB316E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478AE-6DA7-49B7-B705-39AF5800CAE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65CA0E2-237C-445E-8258-354515FD5F0D}">
      <dgm:prSet custT="1"/>
      <dgm:spPr/>
      <dgm:t>
        <a:bodyPr/>
        <a:lstStyle/>
        <a:p>
          <a:r>
            <a:rPr lang="en-US" sz="1800" b="1" dirty="0">
              <a:latin typeface="Arial" panose="020B0604020202020204" pitchFamily="34" charset="0"/>
              <a:cs typeface="Arial" panose="020B0604020202020204" pitchFamily="34" charset="0"/>
            </a:rPr>
            <a:t>A description is given of the purpose of each document, and whether it should be filed in either the investigator/institution or sponsor files, or both </a:t>
          </a:r>
          <a:endParaRPr lang="en-US" sz="1800" dirty="0">
            <a:latin typeface="Arial" panose="020B0604020202020204" pitchFamily="34" charset="0"/>
            <a:cs typeface="Arial" panose="020B0604020202020204" pitchFamily="34" charset="0"/>
          </a:endParaRPr>
        </a:p>
      </dgm:t>
    </dgm:pt>
    <dgm:pt modelId="{CA8F63C9-B8DB-4017-8FBB-D10988C72FE5}" type="parTrans" cxnId="{1497366A-17E0-4FAD-BC94-5855109FB46B}">
      <dgm:prSet/>
      <dgm:spPr/>
      <dgm:t>
        <a:bodyPr/>
        <a:lstStyle/>
        <a:p>
          <a:endParaRPr lang="en-US"/>
        </a:p>
      </dgm:t>
    </dgm:pt>
    <dgm:pt modelId="{B5AA6FC3-F7EF-4AF7-A718-9B6C6F007852}" type="sibTrans" cxnId="{1497366A-17E0-4FAD-BC94-5855109FB46B}">
      <dgm:prSet/>
      <dgm:spPr/>
      <dgm:t>
        <a:bodyPr/>
        <a:lstStyle/>
        <a:p>
          <a:endParaRPr lang="en-US"/>
        </a:p>
      </dgm:t>
    </dgm:pt>
    <dgm:pt modelId="{11DCE521-5840-4697-AFC7-5D6C04E9D2C1}">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It is acceptable to combine some of the documents, provided the individual elements are readily identifiable</a:t>
          </a:r>
          <a:endParaRPr lang="en-US" sz="1800" dirty="0">
            <a:latin typeface="Arial" panose="020B0604020202020204" pitchFamily="34" charset="0"/>
            <a:cs typeface="Arial" panose="020B0604020202020204" pitchFamily="34" charset="0"/>
          </a:endParaRPr>
        </a:p>
      </dgm:t>
    </dgm:pt>
    <dgm:pt modelId="{2E1E1CF6-ABDD-4E71-AD12-51F6CC9C891A}" type="parTrans" cxnId="{69A9EDC3-2BA6-4178-B3A9-886CC9CE5805}">
      <dgm:prSet/>
      <dgm:spPr/>
      <dgm:t>
        <a:bodyPr/>
        <a:lstStyle/>
        <a:p>
          <a:endParaRPr lang="en-US"/>
        </a:p>
      </dgm:t>
    </dgm:pt>
    <dgm:pt modelId="{84ADDA59-9050-46D3-BE6D-CE159567FCFF}" type="sibTrans" cxnId="{69A9EDC3-2BA6-4178-B3A9-886CC9CE5805}">
      <dgm:prSet/>
      <dgm:spPr/>
      <dgm:t>
        <a:bodyPr/>
        <a:lstStyle/>
        <a:p>
          <a:endParaRPr lang="en-US"/>
        </a:p>
      </dgm:t>
    </dgm:pt>
    <dgm:pt modelId="{433D82B8-5AF5-4F7A-9F1C-4DAF2ECA7177}">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Trial master files should be established at the beginning of the trial, both at the investigator/institution’s site and at the sponsor's office</a:t>
          </a:r>
          <a:endParaRPr lang="en-US" sz="1800" dirty="0">
            <a:latin typeface="Arial" panose="020B0604020202020204" pitchFamily="34" charset="0"/>
            <a:cs typeface="Arial" panose="020B0604020202020204" pitchFamily="34" charset="0"/>
          </a:endParaRPr>
        </a:p>
      </dgm:t>
    </dgm:pt>
    <dgm:pt modelId="{852629CF-04D7-4D38-80EC-006C5C8EA253}" type="parTrans" cxnId="{C8CB0D66-7414-428F-B761-DA090B61DEDA}">
      <dgm:prSet/>
      <dgm:spPr/>
      <dgm:t>
        <a:bodyPr/>
        <a:lstStyle/>
        <a:p>
          <a:endParaRPr lang="en-US"/>
        </a:p>
      </dgm:t>
    </dgm:pt>
    <dgm:pt modelId="{2234B811-085F-4F81-8363-65676508134D}" type="sibTrans" cxnId="{C8CB0D66-7414-428F-B761-DA090B61DEDA}">
      <dgm:prSet/>
      <dgm:spPr/>
      <dgm:t>
        <a:bodyPr/>
        <a:lstStyle/>
        <a:p>
          <a:endParaRPr lang="en-US"/>
        </a:p>
      </dgm:t>
    </dgm:pt>
    <dgm:pt modelId="{8294AD18-D8AC-4CF7-BF07-BF051620F805}">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A final close-out of a trial can only be done when the monitor has reviewed both investigator/institution and sponsor files and confirmed that all necessary documents are in the appropriate files </a:t>
          </a:r>
          <a:endParaRPr lang="en-US" sz="1800" dirty="0">
            <a:latin typeface="Arial" panose="020B0604020202020204" pitchFamily="34" charset="0"/>
            <a:cs typeface="Arial" panose="020B0604020202020204" pitchFamily="34" charset="0"/>
          </a:endParaRPr>
        </a:p>
      </dgm:t>
    </dgm:pt>
    <dgm:pt modelId="{62632A47-5C35-471C-81BB-25787BCB966C}" type="parTrans" cxnId="{176863D0-9B65-463D-8369-3005FF884D5D}">
      <dgm:prSet/>
      <dgm:spPr/>
      <dgm:t>
        <a:bodyPr/>
        <a:lstStyle/>
        <a:p>
          <a:endParaRPr lang="en-US"/>
        </a:p>
      </dgm:t>
    </dgm:pt>
    <dgm:pt modelId="{C13E8752-0A80-41BE-95CC-EB471DF6B0ED}" type="sibTrans" cxnId="{176863D0-9B65-463D-8369-3005FF884D5D}">
      <dgm:prSet/>
      <dgm:spPr/>
      <dgm:t>
        <a:bodyPr/>
        <a:lstStyle/>
        <a:p>
          <a:endParaRPr lang="en-US"/>
        </a:p>
      </dgm:t>
    </dgm:pt>
    <dgm:pt modelId="{A00CF81F-B493-4BB7-B90E-B577A562FE1B}">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Any or all of the documents addressed in this guideline may be subject to, and should be available for, audit by the sponsor’s auditor and inspection by the regulatory authority(ies)</a:t>
          </a:r>
          <a:endParaRPr lang="en-US" sz="1800" dirty="0">
            <a:latin typeface="Arial" panose="020B0604020202020204" pitchFamily="34" charset="0"/>
            <a:cs typeface="Arial" panose="020B0604020202020204" pitchFamily="34" charset="0"/>
          </a:endParaRPr>
        </a:p>
      </dgm:t>
    </dgm:pt>
    <dgm:pt modelId="{F60300F9-FFD7-4424-BF01-8A32F6DCA8E8}" type="parTrans" cxnId="{C7322509-85C4-4181-AB98-B0816597E54B}">
      <dgm:prSet/>
      <dgm:spPr/>
      <dgm:t>
        <a:bodyPr/>
        <a:lstStyle/>
        <a:p>
          <a:endParaRPr lang="en-US"/>
        </a:p>
      </dgm:t>
    </dgm:pt>
    <dgm:pt modelId="{23961225-77B9-4B31-9908-348A2E396806}" type="sibTrans" cxnId="{C7322509-85C4-4181-AB98-B0816597E54B}">
      <dgm:prSet/>
      <dgm:spPr/>
      <dgm:t>
        <a:bodyPr/>
        <a:lstStyle/>
        <a:p>
          <a:endParaRPr lang="en-US"/>
        </a:p>
      </dgm:t>
    </dgm:pt>
    <dgm:pt modelId="{33E8B95F-2A7E-4157-B464-1BF7A64E7562}" type="pres">
      <dgm:prSet presAssocID="{9FF478AE-6DA7-49B7-B705-39AF5800CAE4}" presName="diagram" presStyleCnt="0">
        <dgm:presLayoutVars>
          <dgm:dir/>
          <dgm:resizeHandles val="exact"/>
        </dgm:presLayoutVars>
      </dgm:prSet>
      <dgm:spPr/>
    </dgm:pt>
    <dgm:pt modelId="{05E5C7E4-B9A7-4717-B5F3-8CC92D594C66}" type="pres">
      <dgm:prSet presAssocID="{165CA0E2-237C-445E-8258-354515FD5F0D}" presName="node" presStyleLbl="node1" presStyleIdx="0" presStyleCnt="5" custScaleY="136551">
        <dgm:presLayoutVars>
          <dgm:bulletEnabled val="1"/>
        </dgm:presLayoutVars>
      </dgm:prSet>
      <dgm:spPr/>
    </dgm:pt>
    <dgm:pt modelId="{CF9E9D06-DEEC-4A4A-9CE4-9FD8F4FA7B6E}" type="pres">
      <dgm:prSet presAssocID="{B5AA6FC3-F7EF-4AF7-A718-9B6C6F007852}" presName="sibTrans" presStyleCnt="0"/>
      <dgm:spPr/>
    </dgm:pt>
    <dgm:pt modelId="{491A7096-D7B5-4DE5-A5B2-32CAB376D2C0}" type="pres">
      <dgm:prSet presAssocID="{11DCE521-5840-4697-AFC7-5D6C04E9D2C1}" presName="node" presStyleLbl="node1" presStyleIdx="1" presStyleCnt="5" custScaleY="136645">
        <dgm:presLayoutVars>
          <dgm:bulletEnabled val="1"/>
        </dgm:presLayoutVars>
      </dgm:prSet>
      <dgm:spPr/>
    </dgm:pt>
    <dgm:pt modelId="{092E8A07-20E2-4C1D-B21F-22D3B393F341}" type="pres">
      <dgm:prSet presAssocID="{84ADDA59-9050-46D3-BE6D-CE159567FCFF}" presName="sibTrans" presStyleCnt="0"/>
      <dgm:spPr/>
    </dgm:pt>
    <dgm:pt modelId="{2D096FF8-B14F-4A9A-B9B3-8D5277970F19}" type="pres">
      <dgm:prSet presAssocID="{433D82B8-5AF5-4F7A-9F1C-4DAF2ECA7177}" presName="node" presStyleLbl="node1" presStyleIdx="2" presStyleCnt="5" custScaleY="129895">
        <dgm:presLayoutVars>
          <dgm:bulletEnabled val="1"/>
        </dgm:presLayoutVars>
      </dgm:prSet>
      <dgm:spPr/>
    </dgm:pt>
    <dgm:pt modelId="{2DB33FFC-37F5-4C45-BCC8-6A3874811DEB}" type="pres">
      <dgm:prSet presAssocID="{2234B811-085F-4F81-8363-65676508134D}" presName="sibTrans" presStyleCnt="0"/>
      <dgm:spPr/>
    </dgm:pt>
    <dgm:pt modelId="{A5D0C736-91EA-4414-BA7A-284BD00A28DA}" type="pres">
      <dgm:prSet presAssocID="{8294AD18-D8AC-4CF7-BF07-BF051620F805}" presName="node" presStyleLbl="node1" presStyleIdx="3" presStyleCnt="5" custScaleY="149253">
        <dgm:presLayoutVars>
          <dgm:bulletEnabled val="1"/>
        </dgm:presLayoutVars>
      </dgm:prSet>
      <dgm:spPr/>
    </dgm:pt>
    <dgm:pt modelId="{65A0049D-2908-4E06-BA04-190F76ED1F01}" type="pres">
      <dgm:prSet presAssocID="{C13E8752-0A80-41BE-95CC-EB471DF6B0ED}" presName="sibTrans" presStyleCnt="0"/>
      <dgm:spPr/>
    </dgm:pt>
    <dgm:pt modelId="{8292D0E9-C143-4037-B46A-2B6E893243A8}" type="pres">
      <dgm:prSet presAssocID="{A00CF81F-B493-4BB7-B90E-B577A562FE1B}" presName="node" presStyleLbl="node1" presStyleIdx="4" presStyleCnt="5" custScaleY="153723">
        <dgm:presLayoutVars>
          <dgm:bulletEnabled val="1"/>
        </dgm:presLayoutVars>
      </dgm:prSet>
      <dgm:spPr/>
    </dgm:pt>
  </dgm:ptLst>
  <dgm:cxnLst>
    <dgm:cxn modelId="{C7322509-85C4-4181-AB98-B0816597E54B}" srcId="{9FF478AE-6DA7-49B7-B705-39AF5800CAE4}" destId="{A00CF81F-B493-4BB7-B90E-B577A562FE1B}" srcOrd="4" destOrd="0" parTransId="{F60300F9-FFD7-4424-BF01-8A32F6DCA8E8}" sibTransId="{23961225-77B9-4B31-9908-348A2E396806}"/>
    <dgm:cxn modelId="{1966C516-4068-4628-A7A3-6ED39C69C6C5}" type="presOf" srcId="{9FF478AE-6DA7-49B7-B705-39AF5800CAE4}" destId="{33E8B95F-2A7E-4157-B464-1BF7A64E7562}" srcOrd="0" destOrd="0" presId="urn:microsoft.com/office/officeart/2005/8/layout/default"/>
    <dgm:cxn modelId="{C8CB0D66-7414-428F-B761-DA090B61DEDA}" srcId="{9FF478AE-6DA7-49B7-B705-39AF5800CAE4}" destId="{433D82B8-5AF5-4F7A-9F1C-4DAF2ECA7177}" srcOrd="2" destOrd="0" parTransId="{852629CF-04D7-4D38-80EC-006C5C8EA253}" sibTransId="{2234B811-085F-4F81-8363-65676508134D}"/>
    <dgm:cxn modelId="{1497366A-17E0-4FAD-BC94-5855109FB46B}" srcId="{9FF478AE-6DA7-49B7-B705-39AF5800CAE4}" destId="{165CA0E2-237C-445E-8258-354515FD5F0D}" srcOrd="0" destOrd="0" parTransId="{CA8F63C9-B8DB-4017-8FBB-D10988C72FE5}" sibTransId="{B5AA6FC3-F7EF-4AF7-A718-9B6C6F007852}"/>
    <dgm:cxn modelId="{FB4D4479-9AD2-47B3-BC16-0AE6A29BE7EB}" type="presOf" srcId="{8294AD18-D8AC-4CF7-BF07-BF051620F805}" destId="{A5D0C736-91EA-4414-BA7A-284BD00A28DA}" srcOrd="0" destOrd="0" presId="urn:microsoft.com/office/officeart/2005/8/layout/default"/>
    <dgm:cxn modelId="{827BC880-7592-463E-A41B-976B057CD995}" type="presOf" srcId="{A00CF81F-B493-4BB7-B90E-B577A562FE1B}" destId="{8292D0E9-C143-4037-B46A-2B6E893243A8}" srcOrd="0" destOrd="0" presId="urn:microsoft.com/office/officeart/2005/8/layout/default"/>
    <dgm:cxn modelId="{DC175A88-EC97-4309-83AE-1E940A82262C}" type="presOf" srcId="{433D82B8-5AF5-4F7A-9F1C-4DAF2ECA7177}" destId="{2D096FF8-B14F-4A9A-B9B3-8D5277970F19}" srcOrd="0" destOrd="0" presId="urn:microsoft.com/office/officeart/2005/8/layout/default"/>
    <dgm:cxn modelId="{FC4C7DA2-FC9C-4AAA-B534-B3944188B038}" type="presOf" srcId="{165CA0E2-237C-445E-8258-354515FD5F0D}" destId="{05E5C7E4-B9A7-4717-B5F3-8CC92D594C66}" srcOrd="0" destOrd="0" presId="urn:microsoft.com/office/officeart/2005/8/layout/default"/>
    <dgm:cxn modelId="{841615B1-55EC-406C-BC58-054B06A3D9B3}" type="presOf" srcId="{11DCE521-5840-4697-AFC7-5D6C04E9D2C1}" destId="{491A7096-D7B5-4DE5-A5B2-32CAB376D2C0}" srcOrd="0" destOrd="0" presId="urn:microsoft.com/office/officeart/2005/8/layout/default"/>
    <dgm:cxn modelId="{69A9EDC3-2BA6-4178-B3A9-886CC9CE5805}" srcId="{9FF478AE-6DA7-49B7-B705-39AF5800CAE4}" destId="{11DCE521-5840-4697-AFC7-5D6C04E9D2C1}" srcOrd="1" destOrd="0" parTransId="{2E1E1CF6-ABDD-4E71-AD12-51F6CC9C891A}" sibTransId="{84ADDA59-9050-46D3-BE6D-CE159567FCFF}"/>
    <dgm:cxn modelId="{176863D0-9B65-463D-8369-3005FF884D5D}" srcId="{9FF478AE-6DA7-49B7-B705-39AF5800CAE4}" destId="{8294AD18-D8AC-4CF7-BF07-BF051620F805}" srcOrd="3" destOrd="0" parTransId="{62632A47-5C35-471C-81BB-25787BCB966C}" sibTransId="{C13E8752-0A80-41BE-95CC-EB471DF6B0ED}"/>
    <dgm:cxn modelId="{34EC35AB-F233-47F3-83A8-BE73C28D8085}" type="presParOf" srcId="{33E8B95F-2A7E-4157-B464-1BF7A64E7562}" destId="{05E5C7E4-B9A7-4717-B5F3-8CC92D594C66}" srcOrd="0" destOrd="0" presId="urn:microsoft.com/office/officeart/2005/8/layout/default"/>
    <dgm:cxn modelId="{E4AFF670-CC6C-46B1-A37C-053948C2AAC4}" type="presParOf" srcId="{33E8B95F-2A7E-4157-B464-1BF7A64E7562}" destId="{CF9E9D06-DEEC-4A4A-9CE4-9FD8F4FA7B6E}" srcOrd="1" destOrd="0" presId="urn:microsoft.com/office/officeart/2005/8/layout/default"/>
    <dgm:cxn modelId="{B9825703-7674-4D64-B844-9950E14F2F5C}" type="presParOf" srcId="{33E8B95F-2A7E-4157-B464-1BF7A64E7562}" destId="{491A7096-D7B5-4DE5-A5B2-32CAB376D2C0}" srcOrd="2" destOrd="0" presId="urn:microsoft.com/office/officeart/2005/8/layout/default"/>
    <dgm:cxn modelId="{C8D5A9E4-8CE4-4BAC-87F6-002ACDF6CFBC}" type="presParOf" srcId="{33E8B95F-2A7E-4157-B464-1BF7A64E7562}" destId="{092E8A07-20E2-4C1D-B21F-22D3B393F341}" srcOrd="3" destOrd="0" presId="urn:microsoft.com/office/officeart/2005/8/layout/default"/>
    <dgm:cxn modelId="{DF913C2F-D300-4780-98D6-D1DA1D8E7CAB}" type="presParOf" srcId="{33E8B95F-2A7E-4157-B464-1BF7A64E7562}" destId="{2D096FF8-B14F-4A9A-B9B3-8D5277970F19}" srcOrd="4" destOrd="0" presId="urn:microsoft.com/office/officeart/2005/8/layout/default"/>
    <dgm:cxn modelId="{CCDB163D-4550-43FE-BD6C-92FA958E72DC}" type="presParOf" srcId="{33E8B95F-2A7E-4157-B464-1BF7A64E7562}" destId="{2DB33FFC-37F5-4C45-BCC8-6A3874811DEB}" srcOrd="5" destOrd="0" presId="urn:microsoft.com/office/officeart/2005/8/layout/default"/>
    <dgm:cxn modelId="{CB2F32D8-1232-4578-9BF9-74B5934053C0}" type="presParOf" srcId="{33E8B95F-2A7E-4157-B464-1BF7A64E7562}" destId="{A5D0C736-91EA-4414-BA7A-284BD00A28DA}" srcOrd="6" destOrd="0" presId="urn:microsoft.com/office/officeart/2005/8/layout/default"/>
    <dgm:cxn modelId="{48F67E91-8A0F-4F5B-8F9C-7F5C86210C05}" type="presParOf" srcId="{33E8B95F-2A7E-4157-B464-1BF7A64E7562}" destId="{65A0049D-2908-4E06-BA04-190F76ED1F01}" srcOrd="7" destOrd="0" presId="urn:microsoft.com/office/officeart/2005/8/layout/default"/>
    <dgm:cxn modelId="{66486094-6B9E-45AB-9CA3-0F42DEEFE055}" type="presParOf" srcId="{33E8B95F-2A7E-4157-B464-1BF7A64E7562}" destId="{8292D0E9-C143-4037-B46A-2B6E893243A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C7CD5C-76B8-4463-AC09-C811A3BBA2B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09EAF6F-86ED-42CF-8822-7A237DCB318C}">
      <dgm:prSet custT="1"/>
      <dgm:spPr/>
      <dgm:t>
        <a:bodyPr/>
        <a:lstStyle/>
        <a:p>
          <a:r>
            <a:rPr lang="en-US" sz="1800" b="1" dirty="0">
              <a:latin typeface="Arial" panose="020B0604020202020204" pitchFamily="34" charset="0"/>
              <a:cs typeface="Arial" panose="020B0604020202020204" pitchFamily="34" charset="0"/>
            </a:rPr>
            <a:t>ADDENDUM: </a:t>
          </a:r>
          <a:endParaRPr lang="en-US" sz="1800" dirty="0">
            <a:latin typeface="Arial" panose="020B0604020202020204" pitchFamily="34" charset="0"/>
            <a:cs typeface="Arial" panose="020B0604020202020204" pitchFamily="34" charset="0"/>
          </a:endParaRPr>
        </a:p>
      </dgm:t>
    </dgm:pt>
    <dgm:pt modelId="{1BCAB698-A136-4E35-9239-194ECB2B9075}" type="parTrans" cxnId="{ADDBAD37-C016-4B82-985D-F758D2FBD69A}">
      <dgm:prSet/>
      <dgm:spPr/>
      <dgm:t>
        <a:bodyPr/>
        <a:lstStyle/>
        <a:p>
          <a:endParaRPr lang="en-US"/>
        </a:p>
      </dgm:t>
    </dgm:pt>
    <dgm:pt modelId="{9B786200-D705-4A27-B91C-7890398510B2}" type="sibTrans" cxnId="{ADDBAD37-C016-4B82-985D-F758D2FBD69A}">
      <dgm:prSet/>
      <dgm:spPr/>
      <dgm:t>
        <a:bodyPr/>
        <a:lstStyle/>
        <a:p>
          <a:endParaRPr lang="en-US"/>
        </a:p>
      </dgm:t>
    </dgm:pt>
    <dgm:pt modelId="{8F7DED2B-AAC4-4E6E-8978-007B8386749D}">
      <dgm:prSet custT="1"/>
      <dgm:spPr/>
      <dgm:t>
        <a:bodyPr/>
        <a:lstStyle/>
        <a:p>
          <a:r>
            <a:rPr lang="en-US" sz="1800" b="1" dirty="0">
              <a:latin typeface="Arial" panose="020B0604020202020204" pitchFamily="34" charset="0"/>
              <a:cs typeface="Arial" panose="020B0604020202020204" pitchFamily="34" charset="0"/>
            </a:rPr>
            <a:t>The sponsor and investigator/institution should maintain a record of the location(s) of their respective essential documents including source documents</a:t>
          </a:r>
          <a:endParaRPr lang="en-US" sz="1800" dirty="0">
            <a:latin typeface="Arial" panose="020B0604020202020204" pitchFamily="34" charset="0"/>
            <a:cs typeface="Arial" panose="020B0604020202020204" pitchFamily="34" charset="0"/>
          </a:endParaRPr>
        </a:p>
      </dgm:t>
    </dgm:pt>
    <dgm:pt modelId="{F96B4804-D23E-427B-AA16-B27EFB975960}" type="parTrans" cxnId="{27CD5CE3-66D0-4798-9B6A-B5C5DCBF93B6}">
      <dgm:prSet/>
      <dgm:spPr/>
      <dgm:t>
        <a:bodyPr/>
        <a:lstStyle/>
        <a:p>
          <a:endParaRPr lang="en-US"/>
        </a:p>
      </dgm:t>
    </dgm:pt>
    <dgm:pt modelId="{91CADDF7-D6B1-4E11-81FE-2F6B1E97FE8D}" type="sibTrans" cxnId="{27CD5CE3-66D0-4798-9B6A-B5C5DCBF93B6}">
      <dgm:prSet/>
      <dgm:spPr/>
      <dgm:t>
        <a:bodyPr/>
        <a:lstStyle/>
        <a:p>
          <a:endParaRPr lang="en-US"/>
        </a:p>
      </dgm:t>
    </dgm:pt>
    <dgm:pt modelId="{B703B6FD-D81F-4840-A715-172C51058A74}">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The storage system used during the trial and for archiving (irrespective of the type of media used) should provide for document identification, version history, search, and retrieval</a:t>
          </a:r>
          <a:endParaRPr lang="en-US" sz="1800" dirty="0">
            <a:latin typeface="Arial" panose="020B0604020202020204" pitchFamily="34" charset="0"/>
            <a:cs typeface="Arial" panose="020B0604020202020204" pitchFamily="34" charset="0"/>
          </a:endParaRPr>
        </a:p>
      </dgm:t>
    </dgm:pt>
    <dgm:pt modelId="{9E9A9EAD-8055-4614-95C0-33894E6A419C}" type="parTrans" cxnId="{3D8EF0B6-0AE5-4AE0-B5B5-C59A5038DF5E}">
      <dgm:prSet/>
      <dgm:spPr/>
      <dgm:t>
        <a:bodyPr/>
        <a:lstStyle/>
        <a:p>
          <a:endParaRPr lang="en-US"/>
        </a:p>
      </dgm:t>
    </dgm:pt>
    <dgm:pt modelId="{CB0673C5-B5E5-41DB-AABB-0EC35E6DBAB7}" type="sibTrans" cxnId="{3D8EF0B6-0AE5-4AE0-B5B5-C59A5038DF5E}">
      <dgm:prSet/>
      <dgm:spPr/>
      <dgm:t>
        <a:bodyPr/>
        <a:lstStyle/>
        <a:p>
          <a:endParaRPr lang="en-US"/>
        </a:p>
      </dgm:t>
    </dgm:pt>
    <dgm:pt modelId="{68C91FD6-481C-4E7F-B968-A0BFC68F99A7}">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Essential documents for the trial should be supplemented or may be reduced where justified (in advance of trial initiation) based on the importance and relevance of the specific documents to the trial </a:t>
          </a:r>
          <a:endParaRPr lang="en-US" sz="1800" dirty="0">
            <a:latin typeface="Arial" panose="020B0604020202020204" pitchFamily="34" charset="0"/>
            <a:cs typeface="Arial" panose="020B0604020202020204" pitchFamily="34" charset="0"/>
          </a:endParaRPr>
        </a:p>
      </dgm:t>
    </dgm:pt>
    <dgm:pt modelId="{8C839572-8CE8-4619-BED3-F1C4DD07F120}" type="parTrans" cxnId="{C1BCB1D2-6020-4F48-93B0-C7E1D91F155A}">
      <dgm:prSet/>
      <dgm:spPr/>
      <dgm:t>
        <a:bodyPr/>
        <a:lstStyle/>
        <a:p>
          <a:endParaRPr lang="en-US"/>
        </a:p>
      </dgm:t>
    </dgm:pt>
    <dgm:pt modelId="{1EF33540-2467-4AD5-B133-02506856EF16}" type="sibTrans" cxnId="{C1BCB1D2-6020-4F48-93B0-C7E1D91F155A}">
      <dgm:prSet/>
      <dgm:spPr/>
      <dgm:t>
        <a:bodyPr/>
        <a:lstStyle/>
        <a:p>
          <a:endParaRPr lang="en-US"/>
        </a:p>
      </dgm:t>
    </dgm:pt>
    <dgm:pt modelId="{74090D63-1E6B-4A7D-89E0-F32270EC9DAA}" type="pres">
      <dgm:prSet presAssocID="{FDC7CD5C-76B8-4463-AC09-C811A3BBA2BA}" presName="linear" presStyleCnt="0">
        <dgm:presLayoutVars>
          <dgm:animLvl val="lvl"/>
          <dgm:resizeHandles val="exact"/>
        </dgm:presLayoutVars>
      </dgm:prSet>
      <dgm:spPr/>
    </dgm:pt>
    <dgm:pt modelId="{40DC8A96-C567-4AF8-9A81-CB7F47597935}" type="pres">
      <dgm:prSet presAssocID="{409EAF6F-86ED-42CF-8822-7A237DCB318C}" presName="parentText" presStyleLbl="node1" presStyleIdx="0" presStyleCnt="4" custScaleY="102012" custLinFactNeighborX="-88" custLinFactNeighborY="-70935">
        <dgm:presLayoutVars>
          <dgm:chMax val="0"/>
          <dgm:bulletEnabled val="1"/>
        </dgm:presLayoutVars>
      </dgm:prSet>
      <dgm:spPr/>
    </dgm:pt>
    <dgm:pt modelId="{95795AC7-97F0-493B-91F1-B67B7E1E4D84}" type="pres">
      <dgm:prSet presAssocID="{9B786200-D705-4A27-B91C-7890398510B2}" presName="spacer" presStyleCnt="0"/>
      <dgm:spPr/>
    </dgm:pt>
    <dgm:pt modelId="{EC7011B3-CB47-4287-A7A8-F851952EA14C}" type="pres">
      <dgm:prSet presAssocID="{8F7DED2B-AAC4-4E6E-8978-007B8386749D}" presName="parentText" presStyleLbl="node1" presStyleIdx="1" presStyleCnt="4">
        <dgm:presLayoutVars>
          <dgm:chMax val="0"/>
          <dgm:bulletEnabled val="1"/>
        </dgm:presLayoutVars>
      </dgm:prSet>
      <dgm:spPr/>
    </dgm:pt>
    <dgm:pt modelId="{D41A9419-D518-4888-B467-F284DA1982FE}" type="pres">
      <dgm:prSet presAssocID="{91CADDF7-D6B1-4E11-81FE-2F6B1E97FE8D}" presName="spacer" presStyleCnt="0"/>
      <dgm:spPr/>
    </dgm:pt>
    <dgm:pt modelId="{11323487-07B3-46DF-A84E-710D8969BCAD}" type="pres">
      <dgm:prSet presAssocID="{B703B6FD-D81F-4840-A715-172C51058A74}" presName="parentText" presStyleLbl="node1" presStyleIdx="2" presStyleCnt="4">
        <dgm:presLayoutVars>
          <dgm:chMax val="0"/>
          <dgm:bulletEnabled val="1"/>
        </dgm:presLayoutVars>
      </dgm:prSet>
      <dgm:spPr/>
    </dgm:pt>
    <dgm:pt modelId="{CBEB766F-3917-406F-95DF-C5E1CF18EAB1}" type="pres">
      <dgm:prSet presAssocID="{CB0673C5-B5E5-41DB-AABB-0EC35E6DBAB7}" presName="spacer" presStyleCnt="0"/>
      <dgm:spPr/>
    </dgm:pt>
    <dgm:pt modelId="{5143E2F0-90A9-45FF-B3C4-5B1F95440D22}" type="pres">
      <dgm:prSet presAssocID="{68C91FD6-481C-4E7F-B968-A0BFC68F99A7}" presName="parentText" presStyleLbl="node1" presStyleIdx="3" presStyleCnt="4">
        <dgm:presLayoutVars>
          <dgm:chMax val="0"/>
          <dgm:bulletEnabled val="1"/>
        </dgm:presLayoutVars>
      </dgm:prSet>
      <dgm:spPr/>
    </dgm:pt>
  </dgm:ptLst>
  <dgm:cxnLst>
    <dgm:cxn modelId="{ADDBAD37-C016-4B82-985D-F758D2FBD69A}" srcId="{FDC7CD5C-76B8-4463-AC09-C811A3BBA2BA}" destId="{409EAF6F-86ED-42CF-8822-7A237DCB318C}" srcOrd="0" destOrd="0" parTransId="{1BCAB698-A136-4E35-9239-194ECB2B9075}" sibTransId="{9B786200-D705-4A27-B91C-7890398510B2}"/>
    <dgm:cxn modelId="{DF712461-4D67-46ED-B21D-4D6A8F9B193E}" type="presOf" srcId="{B703B6FD-D81F-4840-A715-172C51058A74}" destId="{11323487-07B3-46DF-A84E-710D8969BCAD}" srcOrd="0" destOrd="0" presId="urn:microsoft.com/office/officeart/2005/8/layout/vList2"/>
    <dgm:cxn modelId="{EC437F58-9281-4EE2-9085-636B44C15BDB}" type="presOf" srcId="{68C91FD6-481C-4E7F-B968-A0BFC68F99A7}" destId="{5143E2F0-90A9-45FF-B3C4-5B1F95440D22}" srcOrd="0" destOrd="0" presId="urn:microsoft.com/office/officeart/2005/8/layout/vList2"/>
    <dgm:cxn modelId="{800DA0A1-100A-4075-AA85-A32C6428ABC9}" type="presOf" srcId="{8F7DED2B-AAC4-4E6E-8978-007B8386749D}" destId="{EC7011B3-CB47-4287-A7A8-F851952EA14C}" srcOrd="0" destOrd="0" presId="urn:microsoft.com/office/officeart/2005/8/layout/vList2"/>
    <dgm:cxn modelId="{3FE070AE-3621-4535-8B56-FC466AB150B5}" type="presOf" srcId="{409EAF6F-86ED-42CF-8822-7A237DCB318C}" destId="{40DC8A96-C567-4AF8-9A81-CB7F47597935}" srcOrd="0" destOrd="0" presId="urn:microsoft.com/office/officeart/2005/8/layout/vList2"/>
    <dgm:cxn modelId="{3D8EF0B6-0AE5-4AE0-B5B5-C59A5038DF5E}" srcId="{FDC7CD5C-76B8-4463-AC09-C811A3BBA2BA}" destId="{B703B6FD-D81F-4840-A715-172C51058A74}" srcOrd="2" destOrd="0" parTransId="{9E9A9EAD-8055-4614-95C0-33894E6A419C}" sibTransId="{CB0673C5-B5E5-41DB-AABB-0EC35E6DBAB7}"/>
    <dgm:cxn modelId="{C1BCB1D2-6020-4F48-93B0-C7E1D91F155A}" srcId="{FDC7CD5C-76B8-4463-AC09-C811A3BBA2BA}" destId="{68C91FD6-481C-4E7F-B968-A0BFC68F99A7}" srcOrd="3" destOrd="0" parTransId="{8C839572-8CE8-4619-BED3-F1C4DD07F120}" sibTransId="{1EF33540-2467-4AD5-B133-02506856EF16}"/>
    <dgm:cxn modelId="{F2A0DAD2-F78D-4BDB-9029-B05261B81315}" type="presOf" srcId="{FDC7CD5C-76B8-4463-AC09-C811A3BBA2BA}" destId="{74090D63-1E6B-4A7D-89E0-F32270EC9DAA}" srcOrd="0" destOrd="0" presId="urn:microsoft.com/office/officeart/2005/8/layout/vList2"/>
    <dgm:cxn modelId="{27CD5CE3-66D0-4798-9B6A-B5C5DCBF93B6}" srcId="{FDC7CD5C-76B8-4463-AC09-C811A3BBA2BA}" destId="{8F7DED2B-AAC4-4E6E-8978-007B8386749D}" srcOrd="1" destOrd="0" parTransId="{F96B4804-D23E-427B-AA16-B27EFB975960}" sibTransId="{91CADDF7-D6B1-4E11-81FE-2F6B1E97FE8D}"/>
    <dgm:cxn modelId="{6FCBA7DE-8E47-4434-8B8E-1AC9E14BC787}" type="presParOf" srcId="{74090D63-1E6B-4A7D-89E0-F32270EC9DAA}" destId="{40DC8A96-C567-4AF8-9A81-CB7F47597935}" srcOrd="0" destOrd="0" presId="urn:microsoft.com/office/officeart/2005/8/layout/vList2"/>
    <dgm:cxn modelId="{464B1E19-D1FA-4ED3-BD31-843282B91614}" type="presParOf" srcId="{74090D63-1E6B-4A7D-89E0-F32270EC9DAA}" destId="{95795AC7-97F0-493B-91F1-B67B7E1E4D84}" srcOrd="1" destOrd="0" presId="urn:microsoft.com/office/officeart/2005/8/layout/vList2"/>
    <dgm:cxn modelId="{63CDA03E-DBB5-4ED2-A4D6-5508A0767EFC}" type="presParOf" srcId="{74090D63-1E6B-4A7D-89E0-F32270EC9DAA}" destId="{EC7011B3-CB47-4287-A7A8-F851952EA14C}" srcOrd="2" destOrd="0" presId="urn:microsoft.com/office/officeart/2005/8/layout/vList2"/>
    <dgm:cxn modelId="{9E36EAEE-7173-410E-A525-EB9508E10E9E}" type="presParOf" srcId="{74090D63-1E6B-4A7D-89E0-F32270EC9DAA}" destId="{D41A9419-D518-4888-B467-F284DA1982FE}" srcOrd="3" destOrd="0" presId="urn:microsoft.com/office/officeart/2005/8/layout/vList2"/>
    <dgm:cxn modelId="{F5049568-BF42-4F99-936B-E027C803F92C}" type="presParOf" srcId="{74090D63-1E6B-4A7D-89E0-F32270EC9DAA}" destId="{11323487-07B3-46DF-A84E-710D8969BCAD}" srcOrd="4" destOrd="0" presId="urn:microsoft.com/office/officeart/2005/8/layout/vList2"/>
    <dgm:cxn modelId="{D0DCA348-0321-47FF-9EBA-85D17BC8F9C5}" type="presParOf" srcId="{74090D63-1E6B-4A7D-89E0-F32270EC9DAA}" destId="{CBEB766F-3917-406F-95DF-C5E1CF18EAB1}" srcOrd="5" destOrd="0" presId="urn:microsoft.com/office/officeart/2005/8/layout/vList2"/>
    <dgm:cxn modelId="{7A0FD2A4-A838-48E3-A4EC-8985A1D11E98}" type="presParOf" srcId="{74090D63-1E6B-4A7D-89E0-F32270EC9DAA}" destId="{5143E2F0-90A9-45FF-B3C4-5B1F95440D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F8FC4-1810-47A4-9C63-FEAB9915870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51B448E-62C9-4B9B-8C95-572788945AF5}">
      <dgm:prSet custT="1"/>
      <dgm:spPr/>
      <dgm:t>
        <a:bodyPr/>
        <a:lstStyle/>
        <a:p>
          <a:r>
            <a:rPr lang="en-US" sz="1800" b="1" dirty="0">
              <a:latin typeface="Arial" panose="020B0604020202020204" pitchFamily="34" charset="0"/>
              <a:cs typeface="Arial" panose="020B0604020202020204" pitchFamily="34" charset="0"/>
            </a:rPr>
            <a:t>ADDENDUM: </a:t>
          </a:r>
          <a:endParaRPr lang="en-US" sz="1800" dirty="0">
            <a:latin typeface="Arial" panose="020B0604020202020204" pitchFamily="34" charset="0"/>
            <a:cs typeface="Arial" panose="020B0604020202020204" pitchFamily="34" charset="0"/>
          </a:endParaRPr>
        </a:p>
      </dgm:t>
    </dgm:pt>
    <dgm:pt modelId="{96B34853-B73F-4327-A6FC-FD918CC66EED}" type="parTrans" cxnId="{5F3A6728-D7EA-4EC3-B8AF-BE25F5E808AC}">
      <dgm:prSet/>
      <dgm:spPr/>
      <dgm:t>
        <a:bodyPr/>
        <a:lstStyle/>
        <a:p>
          <a:endParaRPr lang="en-US"/>
        </a:p>
      </dgm:t>
    </dgm:pt>
    <dgm:pt modelId="{E67D0B43-AE41-4EB3-B557-52EA88D8A3DD}" type="sibTrans" cxnId="{5F3A6728-D7EA-4EC3-B8AF-BE25F5E808AC}">
      <dgm:prSet/>
      <dgm:spPr/>
      <dgm:t>
        <a:bodyPr/>
        <a:lstStyle/>
        <a:p>
          <a:endParaRPr lang="en-US"/>
        </a:p>
      </dgm:t>
    </dgm:pt>
    <dgm:pt modelId="{A3B2E544-74BB-4931-9EF6-49953A79B7A2}">
      <dgm:prSet custT="1"/>
      <dgm:spPr/>
      <dgm:t>
        <a:bodyPr/>
        <a:lstStyle/>
        <a:p>
          <a:r>
            <a:rPr lang="en-US" sz="1800" b="1" dirty="0">
              <a:latin typeface="Arial" panose="020B0604020202020204" pitchFamily="34" charset="0"/>
              <a:cs typeface="Arial" panose="020B0604020202020204" pitchFamily="34" charset="0"/>
            </a:rPr>
            <a:t>The sponsor should ensure that the investigator has control of and continuous access to the CRF data reported to the sponsor </a:t>
          </a:r>
          <a:endParaRPr lang="en-US" sz="1800" dirty="0">
            <a:latin typeface="Arial" panose="020B0604020202020204" pitchFamily="34" charset="0"/>
            <a:cs typeface="Arial" panose="020B0604020202020204" pitchFamily="34" charset="0"/>
          </a:endParaRPr>
        </a:p>
      </dgm:t>
    </dgm:pt>
    <dgm:pt modelId="{2A9373C1-7179-427D-A7A2-F194E9528034}" type="parTrans" cxnId="{A840C043-DCAD-42C3-BA05-550AA7B94C05}">
      <dgm:prSet/>
      <dgm:spPr/>
      <dgm:t>
        <a:bodyPr/>
        <a:lstStyle/>
        <a:p>
          <a:endParaRPr lang="en-US"/>
        </a:p>
      </dgm:t>
    </dgm:pt>
    <dgm:pt modelId="{B558DFB8-1B55-4CAA-B52C-C170B3F3B246}" type="sibTrans" cxnId="{A840C043-DCAD-42C3-BA05-550AA7B94C05}">
      <dgm:prSet/>
      <dgm:spPr/>
      <dgm:t>
        <a:bodyPr/>
        <a:lstStyle/>
        <a:p>
          <a:endParaRPr lang="en-US"/>
        </a:p>
      </dgm:t>
    </dgm:pt>
    <dgm:pt modelId="{01AFE9C0-FD8F-423F-BB0D-FEF3AD936E6B}">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The sponsor should not have exclusive control of those data</a:t>
          </a:r>
          <a:endParaRPr lang="en-US" sz="1800" dirty="0">
            <a:latin typeface="Arial" panose="020B0604020202020204" pitchFamily="34" charset="0"/>
            <a:cs typeface="Arial" panose="020B0604020202020204" pitchFamily="34" charset="0"/>
          </a:endParaRPr>
        </a:p>
      </dgm:t>
    </dgm:pt>
    <dgm:pt modelId="{35C5B71C-AA9A-485F-9DE1-486B9C17F01E}" type="parTrans" cxnId="{C9DD7409-8E2E-4BF5-9CBF-EFBB60BC502E}">
      <dgm:prSet/>
      <dgm:spPr/>
      <dgm:t>
        <a:bodyPr/>
        <a:lstStyle/>
        <a:p>
          <a:endParaRPr lang="en-US"/>
        </a:p>
      </dgm:t>
    </dgm:pt>
    <dgm:pt modelId="{6586FC74-38F7-4A04-B990-9587F3CD6AC8}" type="sibTrans" cxnId="{C9DD7409-8E2E-4BF5-9CBF-EFBB60BC502E}">
      <dgm:prSet/>
      <dgm:spPr/>
      <dgm:t>
        <a:bodyPr/>
        <a:lstStyle/>
        <a:p>
          <a:endParaRPr lang="en-US"/>
        </a:p>
      </dgm:t>
    </dgm:pt>
    <dgm:pt modelId="{57F7A34A-E4B7-4997-97C7-3A8733292FD6}">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When a copy is used to replace an original document (e.g., source documents, CRF), the copy should fulfill the requirements for certified copies</a:t>
          </a:r>
        </a:p>
      </dgm:t>
    </dgm:pt>
    <dgm:pt modelId="{CEE5FB55-1344-495F-B712-79B9922A5B4E}" type="parTrans" cxnId="{35CFD043-65B1-4CA0-B1A6-8C76E2DEDEF8}">
      <dgm:prSet/>
      <dgm:spPr/>
      <dgm:t>
        <a:bodyPr/>
        <a:lstStyle/>
        <a:p>
          <a:endParaRPr lang="en-US"/>
        </a:p>
      </dgm:t>
    </dgm:pt>
    <dgm:pt modelId="{9F7B8097-1848-4EAD-954B-9EBDB7BE58B1}" type="sibTrans" cxnId="{35CFD043-65B1-4CA0-B1A6-8C76E2DEDEF8}">
      <dgm:prSet/>
      <dgm:spPr/>
      <dgm:t>
        <a:bodyPr/>
        <a:lstStyle/>
        <a:p>
          <a:endParaRPr lang="en-US"/>
        </a:p>
      </dgm:t>
    </dgm:pt>
    <dgm:pt modelId="{372EB01D-5D5F-4AF9-A666-AD050DBE49E9}">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The investigator/institution should have control of all essential documents and records generated by the investigator/institution before, during, and after the trial</a:t>
          </a:r>
          <a:endParaRPr lang="en-US" sz="1800" dirty="0">
            <a:latin typeface="Arial" panose="020B0604020202020204" pitchFamily="34" charset="0"/>
            <a:cs typeface="Arial" panose="020B0604020202020204" pitchFamily="34" charset="0"/>
          </a:endParaRPr>
        </a:p>
      </dgm:t>
    </dgm:pt>
    <dgm:pt modelId="{6395BC19-5F56-4960-A2FC-D200EF62655D}" type="parTrans" cxnId="{0B79A4CF-D061-4FDF-9918-94A3F986877D}">
      <dgm:prSet/>
      <dgm:spPr/>
      <dgm:t>
        <a:bodyPr/>
        <a:lstStyle/>
        <a:p>
          <a:endParaRPr lang="en-US"/>
        </a:p>
      </dgm:t>
    </dgm:pt>
    <dgm:pt modelId="{930C6E57-B3F4-4604-A72A-AE2B7160FA46}" type="sibTrans" cxnId="{0B79A4CF-D061-4FDF-9918-94A3F986877D}">
      <dgm:prSet/>
      <dgm:spPr/>
      <dgm:t>
        <a:bodyPr/>
        <a:lstStyle/>
        <a:p>
          <a:endParaRPr lang="en-US"/>
        </a:p>
      </dgm:t>
    </dgm:pt>
    <dgm:pt modelId="{C35F3E2D-3DB6-4469-AB45-188DBBA4698B}" type="pres">
      <dgm:prSet presAssocID="{EACF8FC4-1810-47A4-9C63-FEAB99158705}" presName="linear" presStyleCnt="0">
        <dgm:presLayoutVars>
          <dgm:animLvl val="lvl"/>
          <dgm:resizeHandles val="exact"/>
        </dgm:presLayoutVars>
      </dgm:prSet>
      <dgm:spPr/>
    </dgm:pt>
    <dgm:pt modelId="{8CAFCC96-92C9-4D8D-B149-A10DB0259564}" type="pres">
      <dgm:prSet presAssocID="{D51B448E-62C9-4B9B-8C95-572788945AF5}" presName="parentText" presStyleLbl="node1" presStyleIdx="0" presStyleCnt="5" custLinFactNeighborX="-502" custLinFactNeighborY="72855">
        <dgm:presLayoutVars>
          <dgm:chMax val="0"/>
          <dgm:bulletEnabled val="1"/>
        </dgm:presLayoutVars>
      </dgm:prSet>
      <dgm:spPr/>
    </dgm:pt>
    <dgm:pt modelId="{F52B6241-8B80-4EF6-AA78-CAA84646B58E}" type="pres">
      <dgm:prSet presAssocID="{E67D0B43-AE41-4EB3-B557-52EA88D8A3DD}" presName="spacer" presStyleCnt="0"/>
      <dgm:spPr/>
    </dgm:pt>
    <dgm:pt modelId="{DEED82A8-F109-4563-A0B7-1F0AC34043CB}" type="pres">
      <dgm:prSet presAssocID="{A3B2E544-74BB-4931-9EF6-49953A79B7A2}" presName="parentText" presStyleLbl="node1" presStyleIdx="1" presStyleCnt="5" custScaleY="124309" custLinFactNeighborX="-88" custLinFactNeighborY="31973">
        <dgm:presLayoutVars>
          <dgm:chMax val="0"/>
          <dgm:bulletEnabled val="1"/>
        </dgm:presLayoutVars>
      </dgm:prSet>
      <dgm:spPr/>
    </dgm:pt>
    <dgm:pt modelId="{ED3CA2A3-D277-4015-AD8E-21008D017B64}" type="pres">
      <dgm:prSet presAssocID="{B558DFB8-1B55-4CAA-B52C-C170B3F3B246}" presName="spacer" presStyleCnt="0"/>
      <dgm:spPr/>
    </dgm:pt>
    <dgm:pt modelId="{EE1A73ED-16F6-4B88-8234-84BC66A8213D}" type="pres">
      <dgm:prSet presAssocID="{01AFE9C0-FD8F-423F-BB0D-FEF3AD936E6B}" presName="parentText" presStyleLbl="node1" presStyleIdx="2" presStyleCnt="5" custLinFactNeighborX="-88" custLinFactNeighborY="42988">
        <dgm:presLayoutVars>
          <dgm:chMax val="0"/>
          <dgm:bulletEnabled val="1"/>
        </dgm:presLayoutVars>
      </dgm:prSet>
      <dgm:spPr/>
    </dgm:pt>
    <dgm:pt modelId="{AB12090D-FC4B-4E08-B5F5-0C06DD651208}" type="pres">
      <dgm:prSet presAssocID="{6586FC74-38F7-4A04-B990-9587F3CD6AC8}" presName="spacer" presStyleCnt="0"/>
      <dgm:spPr/>
    </dgm:pt>
    <dgm:pt modelId="{9A2E2F06-DEC2-4F23-8757-7D29644224F5}" type="pres">
      <dgm:prSet presAssocID="{57F7A34A-E4B7-4997-97C7-3A8733292FD6}" presName="parentText" presStyleLbl="node1" presStyleIdx="3" presStyleCnt="5" custLinFactNeighborX="-364" custLinFactNeighborY="48476">
        <dgm:presLayoutVars>
          <dgm:chMax val="0"/>
          <dgm:bulletEnabled val="1"/>
        </dgm:presLayoutVars>
      </dgm:prSet>
      <dgm:spPr/>
    </dgm:pt>
    <dgm:pt modelId="{2790165A-B549-43C2-BA63-FBF743272658}" type="pres">
      <dgm:prSet presAssocID="{9F7B8097-1848-4EAD-954B-9EBDB7BE58B1}" presName="spacer" presStyleCnt="0"/>
      <dgm:spPr/>
    </dgm:pt>
    <dgm:pt modelId="{9718EA2E-9B66-48AD-92A4-8E0318F0E77C}" type="pres">
      <dgm:prSet presAssocID="{372EB01D-5D5F-4AF9-A666-AD050DBE49E9}" presName="parentText" presStyleLbl="node1" presStyleIdx="4" presStyleCnt="5" custLinFactY="3031" custLinFactNeighborX="-213" custLinFactNeighborY="100000">
        <dgm:presLayoutVars>
          <dgm:chMax val="0"/>
          <dgm:bulletEnabled val="1"/>
        </dgm:presLayoutVars>
      </dgm:prSet>
      <dgm:spPr/>
    </dgm:pt>
  </dgm:ptLst>
  <dgm:cxnLst>
    <dgm:cxn modelId="{C9DD7409-8E2E-4BF5-9CBF-EFBB60BC502E}" srcId="{EACF8FC4-1810-47A4-9C63-FEAB99158705}" destId="{01AFE9C0-FD8F-423F-BB0D-FEF3AD936E6B}" srcOrd="2" destOrd="0" parTransId="{35C5B71C-AA9A-485F-9DE1-486B9C17F01E}" sibTransId="{6586FC74-38F7-4A04-B990-9587F3CD6AC8}"/>
    <dgm:cxn modelId="{24340510-4245-42D4-89DD-5FFAE6F74A60}" type="presOf" srcId="{D51B448E-62C9-4B9B-8C95-572788945AF5}" destId="{8CAFCC96-92C9-4D8D-B149-A10DB0259564}" srcOrd="0" destOrd="0" presId="urn:microsoft.com/office/officeart/2005/8/layout/vList2"/>
    <dgm:cxn modelId="{5F3A6728-D7EA-4EC3-B8AF-BE25F5E808AC}" srcId="{EACF8FC4-1810-47A4-9C63-FEAB99158705}" destId="{D51B448E-62C9-4B9B-8C95-572788945AF5}" srcOrd="0" destOrd="0" parTransId="{96B34853-B73F-4327-A6FC-FD918CC66EED}" sibTransId="{E67D0B43-AE41-4EB3-B557-52EA88D8A3DD}"/>
    <dgm:cxn modelId="{EF55782F-38D8-4A67-9259-C5D63E007BD2}" type="presOf" srcId="{57F7A34A-E4B7-4997-97C7-3A8733292FD6}" destId="{9A2E2F06-DEC2-4F23-8757-7D29644224F5}" srcOrd="0" destOrd="0" presId="urn:microsoft.com/office/officeart/2005/8/layout/vList2"/>
    <dgm:cxn modelId="{A840C043-DCAD-42C3-BA05-550AA7B94C05}" srcId="{EACF8FC4-1810-47A4-9C63-FEAB99158705}" destId="{A3B2E544-74BB-4931-9EF6-49953A79B7A2}" srcOrd="1" destOrd="0" parTransId="{2A9373C1-7179-427D-A7A2-F194E9528034}" sibTransId="{B558DFB8-1B55-4CAA-B52C-C170B3F3B246}"/>
    <dgm:cxn modelId="{35CFD043-65B1-4CA0-B1A6-8C76E2DEDEF8}" srcId="{EACF8FC4-1810-47A4-9C63-FEAB99158705}" destId="{57F7A34A-E4B7-4997-97C7-3A8733292FD6}" srcOrd="3" destOrd="0" parTransId="{CEE5FB55-1344-495F-B712-79B9922A5B4E}" sibTransId="{9F7B8097-1848-4EAD-954B-9EBDB7BE58B1}"/>
    <dgm:cxn modelId="{5F5AC86C-9497-408B-B6B3-7DEB0DDFA24B}" type="presOf" srcId="{01AFE9C0-FD8F-423F-BB0D-FEF3AD936E6B}" destId="{EE1A73ED-16F6-4B88-8234-84BC66A8213D}" srcOrd="0" destOrd="0" presId="urn:microsoft.com/office/officeart/2005/8/layout/vList2"/>
    <dgm:cxn modelId="{63509AB2-52F4-4EB5-91B5-FAB7C07209FD}" type="presOf" srcId="{A3B2E544-74BB-4931-9EF6-49953A79B7A2}" destId="{DEED82A8-F109-4563-A0B7-1F0AC34043CB}" srcOrd="0" destOrd="0" presId="urn:microsoft.com/office/officeart/2005/8/layout/vList2"/>
    <dgm:cxn modelId="{B1A28CB5-1C84-4EAB-A148-E800BBA6C96F}" type="presOf" srcId="{EACF8FC4-1810-47A4-9C63-FEAB99158705}" destId="{C35F3E2D-3DB6-4469-AB45-188DBBA4698B}" srcOrd="0" destOrd="0" presId="urn:microsoft.com/office/officeart/2005/8/layout/vList2"/>
    <dgm:cxn modelId="{0B79A4CF-D061-4FDF-9918-94A3F986877D}" srcId="{EACF8FC4-1810-47A4-9C63-FEAB99158705}" destId="{372EB01D-5D5F-4AF9-A666-AD050DBE49E9}" srcOrd="4" destOrd="0" parTransId="{6395BC19-5F56-4960-A2FC-D200EF62655D}" sibTransId="{930C6E57-B3F4-4604-A72A-AE2B7160FA46}"/>
    <dgm:cxn modelId="{65BDAFE8-CE7B-4C02-95FA-47053A95A572}" type="presOf" srcId="{372EB01D-5D5F-4AF9-A666-AD050DBE49E9}" destId="{9718EA2E-9B66-48AD-92A4-8E0318F0E77C}" srcOrd="0" destOrd="0" presId="urn:microsoft.com/office/officeart/2005/8/layout/vList2"/>
    <dgm:cxn modelId="{FCCB1C5D-4BBD-408C-A444-C967393BF98D}" type="presParOf" srcId="{C35F3E2D-3DB6-4469-AB45-188DBBA4698B}" destId="{8CAFCC96-92C9-4D8D-B149-A10DB0259564}" srcOrd="0" destOrd="0" presId="urn:microsoft.com/office/officeart/2005/8/layout/vList2"/>
    <dgm:cxn modelId="{A53E5ADB-8D55-4E18-B783-D70E01D5F36F}" type="presParOf" srcId="{C35F3E2D-3DB6-4469-AB45-188DBBA4698B}" destId="{F52B6241-8B80-4EF6-AA78-CAA84646B58E}" srcOrd="1" destOrd="0" presId="urn:microsoft.com/office/officeart/2005/8/layout/vList2"/>
    <dgm:cxn modelId="{9505B2A6-6F49-425E-83EC-93F060B30D52}" type="presParOf" srcId="{C35F3E2D-3DB6-4469-AB45-188DBBA4698B}" destId="{DEED82A8-F109-4563-A0B7-1F0AC34043CB}" srcOrd="2" destOrd="0" presId="urn:microsoft.com/office/officeart/2005/8/layout/vList2"/>
    <dgm:cxn modelId="{134803AF-FD6F-41BB-8E92-A58EB465FF8A}" type="presParOf" srcId="{C35F3E2D-3DB6-4469-AB45-188DBBA4698B}" destId="{ED3CA2A3-D277-4015-AD8E-21008D017B64}" srcOrd="3" destOrd="0" presId="urn:microsoft.com/office/officeart/2005/8/layout/vList2"/>
    <dgm:cxn modelId="{B43B5004-AD73-4B7F-93F3-7D1453C44531}" type="presParOf" srcId="{C35F3E2D-3DB6-4469-AB45-188DBBA4698B}" destId="{EE1A73ED-16F6-4B88-8234-84BC66A8213D}" srcOrd="4" destOrd="0" presId="urn:microsoft.com/office/officeart/2005/8/layout/vList2"/>
    <dgm:cxn modelId="{9E47E14C-1296-4A04-A943-4D893E44756D}" type="presParOf" srcId="{C35F3E2D-3DB6-4469-AB45-188DBBA4698B}" destId="{AB12090D-FC4B-4E08-B5F5-0C06DD651208}" srcOrd="5" destOrd="0" presId="urn:microsoft.com/office/officeart/2005/8/layout/vList2"/>
    <dgm:cxn modelId="{42BB4D3B-3205-4D2B-A698-1DB9D5FE28EB}" type="presParOf" srcId="{C35F3E2D-3DB6-4469-AB45-188DBBA4698B}" destId="{9A2E2F06-DEC2-4F23-8757-7D29644224F5}" srcOrd="6" destOrd="0" presId="urn:microsoft.com/office/officeart/2005/8/layout/vList2"/>
    <dgm:cxn modelId="{2D6996AD-088C-4352-B5F4-8F18667FEDAE}" type="presParOf" srcId="{C35F3E2D-3DB6-4469-AB45-188DBBA4698B}" destId="{2790165A-B549-43C2-BA63-FBF743272658}" srcOrd="7" destOrd="0" presId="urn:microsoft.com/office/officeart/2005/8/layout/vList2"/>
    <dgm:cxn modelId="{03575C73-6C44-4A91-A171-0D0CD9108D80}" type="presParOf" srcId="{C35F3E2D-3DB6-4469-AB45-188DBBA4698B}" destId="{9718EA2E-9B66-48AD-92A4-8E0318F0E77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EF1680-FDFE-4DF1-AD42-05FFE79916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393F0A4-94DE-420D-9BA1-667A7B7E873D}">
      <dgm:prSet custT="1"/>
      <dgm:spPr/>
      <dgm:t>
        <a:bodyPr/>
        <a:lstStyle/>
        <a:p>
          <a:r>
            <a:rPr lang="en-US" sz="1800" b="1" dirty="0">
              <a:latin typeface="Arial" panose="020B0604020202020204" pitchFamily="34" charset="0"/>
              <a:cs typeface="Arial" panose="020B0604020202020204" pitchFamily="34" charset="0"/>
            </a:rPr>
            <a:t>Investigator Brochure</a:t>
          </a:r>
          <a:endParaRPr lang="en-US" sz="1800" dirty="0">
            <a:latin typeface="Arial" panose="020B0604020202020204" pitchFamily="34" charset="0"/>
            <a:cs typeface="Arial" panose="020B0604020202020204" pitchFamily="34" charset="0"/>
          </a:endParaRPr>
        </a:p>
      </dgm:t>
    </dgm:pt>
    <dgm:pt modelId="{9317687B-71CD-49E4-A8E9-823C4012EC07}" type="parTrans" cxnId="{8C196D2D-DB75-4E90-8AA0-193532A498F9}">
      <dgm:prSet/>
      <dgm:spPr/>
      <dgm:t>
        <a:bodyPr/>
        <a:lstStyle/>
        <a:p>
          <a:endParaRPr lang="en-US"/>
        </a:p>
      </dgm:t>
    </dgm:pt>
    <dgm:pt modelId="{68D48EAA-3757-4664-B64D-5638EF553CCA}" type="sibTrans" cxnId="{8C196D2D-DB75-4E90-8AA0-193532A498F9}">
      <dgm:prSet/>
      <dgm:spPr/>
      <dgm:t>
        <a:bodyPr/>
        <a:lstStyle/>
        <a:p>
          <a:endParaRPr lang="en-US"/>
        </a:p>
      </dgm:t>
    </dgm:pt>
    <dgm:pt modelId="{F7E01F6A-0A87-45CD-80EF-2DE7D6AB3BBC}">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Signed Protocol, and Amendments</a:t>
          </a:r>
          <a:endParaRPr lang="en-US" sz="1800" dirty="0">
            <a:latin typeface="Arial" panose="020B0604020202020204" pitchFamily="34" charset="0"/>
            <a:cs typeface="Arial" panose="020B0604020202020204" pitchFamily="34" charset="0"/>
          </a:endParaRPr>
        </a:p>
      </dgm:t>
    </dgm:pt>
    <dgm:pt modelId="{9948FA4C-7B56-492C-AC1E-E8BDD51970CA}" type="parTrans" cxnId="{40839FD5-06FF-4874-9F51-B189F2473353}">
      <dgm:prSet/>
      <dgm:spPr/>
      <dgm:t>
        <a:bodyPr/>
        <a:lstStyle/>
        <a:p>
          <a:endParaRPr lang="en-US"/>
        </a:p>
      </dgm:t>
    </dgm:pt>
    <dgm:pt modelId="{6E3132F5-E2A7-4D54-A88B-CC4F6B459C98}" type="sibTrans" cxnId="{40839FD5-06FF-4874-9F51-B189F2473353}">
      <dgm:prSet/>
      <dgm:spPr/>
      <dgm:t>
        <a:bodyPr/>
        <a:lstStyle/>
        <a:p>
          <a:endParaRPr lang="en-US"/>
        </a:p>
      </dgm:t>
    </dgm:pt>
    <dgm:pt modelId="{35DEC775-7FAF-4935-A91C-90DBCB730018}">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Sample Case Report Forms</a:t>
          </a:r>
          <a:endParaRPr lang="en-US" sz="1800" dirty="0">
            <a:latin typeface="Arial" panose="020B0604020202020204" pitchFamily="34" charset="0"/>
            <a:cs typeface="Arial" panose="020B0604020202020204" pitchFamily="34" charset="0"/>
          </a:endParaRPr>
        </a:p>
      </dgm:t>
    </dgm:pt>
    <dgm:pt modelId="{470346C9-517E-49CB-8A2C-1E6567699B63}" type="parTrans" cxnId="{35EDD3E2-B722-4CA5-9A58-0448902051C8}">
      <dgm:prSet/>
      <dgm:spPr/>
      <dgm:t>
        <a:bodyPr/>
        <a:lstStyle/>
        <a:p>
          <a:endParaRPr lang="en-US"/>
        </a:p>
      </dgm:t>
    </dgm:pt>
    <dgm:pt modelId="{68EFF130-A6B9-4401-A70C-C821F8E515E5}" type="sibTrans" cxnId="{35EDD3E2-B722-4CA5-9A58-0448902051C8}">
      <dgm:prSet/>
      <dgm:spPr/>
      <dgm:t>
        <a:bodyPr/>
        <a:lstStyle/>
        <a:p>
          <a:endParaRPr lang="en-US"/>
        </a:p>
      </dgm:t>
    </dgm:pt>
    <dgm:pt modelId="{691AB259-F5B9-4BCA-9A5A-FC7A1CF1879B}">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Information Given to Trial Subject</a:t>
          </a:r>
          <a:endParaRPr lang="en-US" sz="1800" dirty="0">
            <a:latin typeface="Arial" panose="020B0604020202020204" pitchFamily="34" charset="0"/>
            <a:cs typeface="Arial" panose="020B0604020202020204" pitchFamily="34" charset="0"/>
          </a:endParaRPr>
        </a:p>
      </dgm:t>
    </dgm:pt>
    <dgm:pt modelId="{EB2DC689-5110-4F93-89BA-7BB751878B52}" type="parTrans" cxnId="{AAA5D4E3-0362-4A95-B95A-1E69D6FC7185}">
      <dgm:prSet/>
      <dgm:spPr/>
      <dgm:t>
        <a:bodyPr/>
        <a:lstStyle/>
        <a:p>
          <a:endParaRPr lang="en-US"/>
        </a:p>
      </dgm:t>
    </dgm:pt>
    <dgm:pt modelId="{2D958726-4B9A-409A-902C-8E9FC1BDD72E}" type="sibTrans" cxnId="{AAA5D4E3-0362-4A95-B95A-1E69D6FC7185}">
      <dgm:prSet/>
      <dgm:spPr/>
      <dgm:t>
        <a:bodyPr/>
        <a:lstStyle/>
        <a:p>
          <a:endParaRPr lang="en-US"/>
        </a:p>
      </dgm:t>
    </dgm:pt>
    <dgm:pt modelId="{51C85BCB-9D05-447D-8B6D-46000BC81360}">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Any Other Written Information</a:t>
          </a:r>
          <a:endParaRPr lang="en-US" sz="1800" dirty="0">
            <a:latin typeface="Arial" panose="020B0604020202020204" pitchFamily="34" charset="0"/>
            <a:cs typeface="Arial" panose="020B0604020202020204" pitchFamily="34" charset="0"/>
          </a:endParaRPr>
        </a:p>
      </dgm:t>
    </dgm:pt>
    <dgm:pt modelId="{EAFC571D-4B90-4C3B-8218-71FE1F743157}" type="parTrans" cxnId="{78AE7432-6D91-4DC8-8774-70730DAF0E21}">
      <dgm:prSet/>
      <dgm:spPr/>
      <dgm:t>
        <a:bodyPr/>
        <a:lstStyle/>
        <a:p>
          <a:endParaRPr lang="en-US"/>
        </a:p>
      </dgm:t>
    </dgm:pt>
    <dgm:pt modelId="{A56BD405-6789-456A-BDFE-C4039D005104}" type="sibTrans" cxnId="{78AE7432-6D91-4DC8-8774-70730DAF0E21}">
      <dgm:prSet/>
      <dgm:spPr/>
      <dgm:t>
        <a:bodyPr/>
        <a:lstStyle/>
        <a:p>
          <a:endParaRPr lang="en-US"/>
        </a:p>
      </dgm:t>
    </dgm:pt>
    <dgm:pt modelId="{F2366E4F-12E4-48DD-90F1-ACA6A1866B59}" type="pres">
      <dgm:prSet presAssocID="{A2EF1680-FDFE-4DF1-AD42-05FFE799166C}" presName="diagram" presStyleCnt="0">
        <dgm:presLayoutVars>
          <dgm:dir/>
          <dgm:resizeHandles val="exact"/>
        </dgm:presLayoutVars>
      </dgm:prSet>
      <dgm:spPr/>
    </dgm:pt>
    <dgm:pt modelId="{E83D23AB-1A25-4201-9AEC-192D5E613B7F}" type="pres">
      <dgm:prSet presAssocID="{E393F0A4-94DE-420D-9BA1-667A7B7E873D}" presName="node" presStyleLbl="node1" presStyleIdx="0" presStyleCnt="5">
        <dgm:presLayoutVars>
          <dgm:bulletEnabled val="1"/>
        </dgm:presLayoutVars>
      </dgm:prSet>
      <dgm:spPr/>
    </dgm:pt>
    <dgm:pt modelId="{C5D48382-5ABF-41DF-9250-2EA5E2A473E7}" type="pres">
      <dgm:prSet presAssocID="{68D48EAA-3757-4664-B64D-5638EF553CCA}" presName="sibTrans" presStyleCnt="0"/>
      <dgm:spPr/>
    </dgm:pt>
    <dgm:pt modelId="{3CDEF518-912A-470E-9605-E8992A8256AA}" type="pres">
      <dgm:prSet presAssocID="{F7E01F6A-0A87-45CD-80EF-2DE7D6AB3BBC}" presName="node" presStyleLbl="node1" presStyleIdx="1" presStyleCnt="5">
        <dgm:presLayoutVars>
          <dgm:bulletEnabled val="1"/>
        </dgm:presLayoutVars>
      </dgm:prSet>
      <dgm:spPr/>
    </dgm:pt>
    <dgm:pt modelId="{147761B9-B88F-44F6-ADE5-4D3DFCE69FEC}" type="pres">
      <dgm:prSet presAssocID="{6E3132F5-E2A7-4D54-A88B-CC4F6B459C98}" presName="sibTrans" presStyleCnt="0"/>
      <dgm:spPr/>
    </dgm:pt>
    <dgm:pt modelId="{60EF9145-587E-4D87-9FF8-88A032AE1D8D}" type="pres">
      <dgm:prSet presAssocID="{35DEC775-7FAF-4935-A91C-90DBCB730018}" presName="node" presStyleLbl="node1" presStyleIdx="2" presStyleCnt="5">
        <dgm:presLayoutVars>
          <dgm:bulletEnabled val="1"/>
        </dgm:presLayoutVars>
      </dgm:prSet>
      <dgm:spPr/>
    </dgm:pt>
    <dgm:pt modelId="{12FEF5D0-E694-43FD-91FF-9B73D909DDB3}" type="pres">
      <dgm:prSet presAssocID="{68EFF130-A6B9-4401-A70C-C821F8E515E5}" presName="sibTrans" presStyleCnt="0"/>
      <dgm:spPr/>
    </dgm:pt>
    <dgm:pt modelId="{70EBC4F9-06D4-415D-9C97-E49016F5CFB3}" type="pres">
      <dgm:prSet presAssocID="{691AB259-F5B9-4BCA-9A5A-FC7A1CF1879B}" presName="node" presStyleLbl="node1" presStyleIdx="3" presStyleCnt="5">
        <dgm:presLayoutVars>
          <dgm:bulletEnabled val="1"/>
        </dgm:presLayoutVars>
      </dgm:prSet>
      <dgm:spPr/>
    </dgm:pt>
    <dgm:pt modelId="{77DBD15A-0460-4371-B6ED-CCFA86B7AF8A}" type="pres">
      <dgm:prSet presAssocID="{2D958726-4B9A-409A-902C-8E9FC1BDD72E}" presName="sibTrans" presStyleCnt="0"/>
      <dgm:spPr/>
    </dgm:pt>
    <dgm:pt modelId="{971EE696-53D5-4406-B135-D84A652FEFEB}" type="pres">
      <dgm:prSet presAssocID="{51C85BCB-9D05-447D-8B6D-46000BC81360}" presName="node" presStyleLbl="node1" presStyleIdx="4" presStyleCnt="5">
        <dgm:presLayoutVars>
          <dgm:bulletEnabled val="1"/>
        </dgm:presLayoutVars>
      </dgm:prSet>
      <dgm:spPr/>
    </dgm:pt>
  </dgm:ptLst>
  <dgm:cxnLst>
    <dgm:cxn modelId="{8C196D2D-DB75-4E90-8AA0-193532A498F9}" srcId="{A2EF1680-FDFE-4DF1-AD42-05FFE799166C}" destId="{E393F0A4-94DE-420D-9BA1-667A7B7E873D}" srcOrd="0" destOrd="0" parTransId="{9317687B-71CD-49E4-A8E9-823C4012EC07}" sibTransId="{68D48EAA-3757-4664-B64D-5638EF553CCA}"/>
    <dgm:cxn modelId="{78AE7432-6D91-4DC8-8774-70730DAF0E21}" srcId="{A2EF1680-FDFE-4DF1-AD42-05FFE799166C}" destId="{51C85BCB-9D05-447D-8B6D-46000BC81360}" srcOrd="4" destOrd="0" parTransId="{EAFC571D-4B90-4C3B-8218-71FE1F743157}" sibTransId="{A56BD405-6789-456A-BDFE-C4039D005104}"/>
    <dgm:cxn modelId="{0B2FD360-EF35-4655-94AC-FE761322985B}" type="presOf" srcId="{51C85BCB-9D05-447D-8B6D-46000BC81360}" destId="{971EE696-53D5-4406-B135-D84A652FEFEB}" srcOrd="0" destOrd="0" presId="urn:microsoft.com/office/officeart/2005/8/layout/default"/>
    <dgm:cxn modelId="{B1B1485A-D29F-4DEB-9131-FA33AC2FF61A}" type="presOf" srcId="{E393F0A4-94DE-420D-9BA1-667A7B7E873D}" destId="{E83D23AB-1A25-4201-9AEC-192D5E613B7F}" srcOrd="0" destOrd="0" presId="urn:microsoft.com/office/officeart/2005/8/layout/default"/>
    <dgm:cxn modelId="{FFFA76B8-F39F-409F-A227-2DDB359E4D6D}" type="presOf" srcId="{A2EF1680-FDFE-4DF1-AD42-05FFE799166C}" destId="{F2366E4F-12E4-48DD-90F1-ACA6A1866B59}" srcOrd="0" destOrd="0" presId="urn:microsoft.com/office/officeart/2005/8/layout/default"/>
    <dgm:cxn modelId="{C081E4B8-DD80-4C6B-A5DF-D956E0BC1CA7}" type="presOf" srcId="{F7E01F6A-0A87-45CD-80EF-2DE7D6AB3BBC}" destId="{3CDEF518-912A-470E-9605-E8992A8256AA}" srcOrd="0" destOrd="0" presId="urn:microsoft.com/office/officeart/2005/8/layout/default"/>
    <dgm:cxn modelId="{4ADED6CF-FEAC-4BC5-B66E-EA75793B0395}" type="presOf" srcId="{35DEC775-7FAF-4935-A91C-90DBCB730018}" destId="{60EF9145-587E-4D87-9FF8-88A032AE1D8D}" srcOrd="0" destOrd="0" presId="urn:microsoft.com/office/officeart/2005/8/layout/default"/>
    <dgm:cxn modelId="{40839FD5-06FF-4874-9F51-B189F2473353}" srcId="{A2EF1680-FDFE-4DF1-AD42-05FFE799166C}" destId="{F7E01F6A-0A87-45CD-80EF-2DE7D6AB3BBC}" srcOrd="1" destOrd="0" parTransId="{9948FA4C-7B56-492C-AC1E-E8BDD51970CA}" sibTransId="{6E3132F5-E2A7-4D54-A88B-CC4F6B459C98}"/>
    <dgm:cxn modelId="{35EDD3E2-B722-4CA5-9A58-0448902051C8}" srcId="{A2EF1680-FDFE-4DF1-AD42-05FFE799166C}" destId="{35DEC775-7FAF-4935-A91C-90DBCB730018}" srcOrd="2" destOrd="0" parTransId="{470346C9-517E-49CB-8A2C-1E6567699B63}" sibTransId="{68EFF130-A6B9-4401-A70C-C821F8E515E5}"/>
    <dgm:cxn modelId="{AAA5D4E3-0362-4A95-B95A-1E69D6FC7185}" srcId="{A2EF1680-FDFE-4DF1-AD42-05FFE799166C}" destId="{691AB259-F5B9-4BCA-9A5A-FC7A1CF1879B}" srcOrd="3" destOrd="0" parTransId="{EB2DC689-5110-4F93-89BA-7BB751878B52}" sibTransId="{2D958726-4B9A-409A-902C-8E9FC1BDD72E}"/>
    <dgm:cxn modelId="{AE99FCFC-2321-47F7-B825-9BCADD496DD3}" type="presOf" srcId="{691AB259-F5B9-4BCA-9A5A-FC7A1CF1879B}" destId="{70EBC4F9-06D4-415D-9C97-E49016F5CFB3}" srcOrd="0" destOrd="0" presId="urn:microsoft.com/office/officeart/2005/8/layout/default"/>
    <dgm:cxn modelId="{ADC4034F-E8AF-44AF-B7DB-EAECDCE40E71}" type="presParOf" srcId="{F2366E4F-12E4-48DD-90F1-ACA6A1866B59}" destId="{E83D23AB-1A25-4201-9AEC-192D5E613B7F}" srcOrd="0" destOrd="0" presId="urn:microsoft.com/office/officeart/2005/8/layout/default"/>
    <dgm:cxn modelId="{5B049A77-3175-44E3-BD23-61B90108FDC3}" type="presParOf" srcId="{F2366E4F-12E4-48DD-90F1-ACA6A1866B59}" destId="{C5D48382-5ABF-41DF-9250-2EA5E2A473E7}" srcOrd="1" destOrd="0" presId="urn:microsoft.com/office/officeart/2005/8/layout/default"/>
    <dgm:cxn modelId="{57EFAA61-CAC7-4DD7-9FC8-C5C97925E9D7}" type="presParOf" srcId="{F2366E4F-12E4-48DD-90F1-ACA6A1866B59}" destId="{3CDEF518-912A-470E-9605-E8992A8256AA}" srcOrd="2" destOrd="0" presId="urn:microsoft.com/office/officeart/2005/8/layout/default"/>
    <dgm:cxn modelId="{DBC9FAE3-67BB-40C3-A998-1C492472EB57}" type="presParOf" srcId="{F2366E4F-12E4-48DD-90F1-ACA6A1866B59}" destId="{147761B9-B88F-44F6-ADE5-4D3DFCE69FEC}" srcOrd="3" destOrd="0" presId="urn:microsoft.com/office/officeart/2005/8/layout/default"/>
    <dgm:cxn modelId="{50504ECE-61E9-43A1-91AB-FE265D6B7530}" type="presParOf" srcId="{F2366E4F-12E4-48DD-90F1-ACA6A1866B59}" destId="{60EF9145-587E-4D87-9FF8-88A032AE1D8D}" srcOrd="4" destOrd="0" presId="urn:microsoft.com/office/officeart/2005/8/layout/default"/>
    <dgm:cxn modelId="{790938C5-648F-4912-B916-3EDC91D93250}" type="presParOf" srcId="{F2366E4F-12E4-48DD-90F1-ACA6A1866B59}" destId="{12FEF5D0-E694-43FD-91FF-9B73D909DDB3}" srcOrd="5" destOrd="0" presId="urn:microsoft.com/office/officeart/2005/8/layout/default"/>
    <dgm:cxn modelId="{AFF0AE40-AE5E-4661-BB22-2C53554E53DC}" type="presParOf" srcId="{F2366E4F-12E4-48DD-90F1-ACA6A1866B59}" destId="{70EBC4F9-06D4-415D-9C97-E49016F5CFB3}" srcOrd="6" destOrd="0" presId="urn:microsoft.com/office/officeart/2005/8/layout/default"/>
    <dgm:cxn modelId="{CC149AC7-03D2-4016-822A-C3F1AC45CD12}" type="presParOf" srcId="{F2366E4F-12E4-48DD-90F1-ACA6A1866B59}" destId="{77DBD15A-0460-4371-B6ED-CCFA86B7AF8A}" srcOrd="7" destOrd="0" presId="urn:microsoft.com/office/officeart/2005/8/layout/default"/>
    <dgm:cxn modelId="{A04EE0B9-987F-4C4B-8EBD-BE521105F1BB}" type="presParOf" srcId="{F2366E4F-12E4-48DD-90F1-ACA6A1866B59}" destId="{971EE696-53D5-4406-B135-D84A652FEFE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C80F04-F560-4539-B472-C479EB12BAD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A7FE572-66DE-4E9B-A445-D388A6504AAA}">
      <dgm:prSet custT="1"/>
      <dgm:spPr/>
      <dgm:t>
        <a:bodyPr/>
        <a:lstStyle/>
        <a:p>
          <a:r>
            <a:rPr lang="en-US" sz="1800" b="1" dirty="0">
              <a:latin typeface="Arial" panose="020B0604020202020204" pitchFamily="34" charset="0"/>
              <a:cs typeface="Arial" panose="020B0604020202020204" pitchFamily="34" charset="0"/>
            </a:rPr>
            <a:t>Advertisement for Subject Recruitment</a:t>
          </a:r>
          <a:endParaRPr lang="en-US" sz="1800" dirty="0">
            <a:latin typeface="Arial" panose="020B0604020202020204" pitchFamily="34" charset="0"/>
            <a:cs typeface="Arial" panose="020B0604020202020204" pitchFamily="34" charset="0"/>
          </a:endParaRPr>
        </a:p>
      </dgm:t>
    </dgm:pt>
    <dgm:pt modelId="{1759762F-0326-4AF5-B110-0CE1109B30BE}" type="parTrans" cxnId="{A27331F8-A3DC-4AEE-B1B5-39CC744F82F9}">
      <dgm:prSet/>
      <dgm:spPr/>
      <dgm:t>
        <a:bodyPr/>
        <a:lstStyle/>
        <a:p>
          <a:endParaRPr lang="en-US"/>
        </a:p>
      </dgm:t>
    </dgm:pt>
    <dgm:pt modelId="{639ADEE8-6CE2-4C53-9BCD-53A657036E02}" type="sibTrans" cxnId="{A27331F8-A3DC-4AEE-B1B5-39CC744F82F9}">
      <dgm:prSet/>
      <dgm:spPr/>
      <dgm:t>
        <a:bodyPr/>
        <a:lstStyle/>
        <a:p>
          <a:endParaRPr lang="en-US"/>
        </a:p>
      </dgm:t>
    </dgm:pt>
    <dgm:pt modelId="{054052CE-0605-4C2C-A45D-E1941B8082AB}">
      <dgm:prSet custT="1"/>
      <dgm:spPr/>
      <dgm:t>
        <a:bodyPr/>
        <a:lstStyle/>
        <a:p>
          <a:r>
            <a:rPr lang="en-US" sz="1800" b="1" dirty="0">
              <a:latin typeface="Arial" panose="020B0604020202020204" pitchFamily="34" charset="0"/>
              <a:cs typeface="Arial" panose="020B0604020202020204" pitchFamily="34" charset="0"/>
            </a:rPr>
            <a:t>Financial Aspects of the Trial</a:t>
          </a:r>
          <a:endParaRPr lang="en-US" sz="1800" dirty="0">
            <a:latin typeface="Arial" panose="020B0604020202020204" pitchFamily="34" charset="0"/>
            <a:cs typeface="Arial" panose="020B0604020202020204" pitchFamily="34" charset="0"/>
          </a:endParaRPr>
        </a:p>
      </dgm:t>
    </dgm:pt>
    <dgm:pt modelId="{C07BCC2F-189E-4776-B7AD-615020F247E1}" type="parTrans" cxnId="{2D1A03BB-931F-4DDF-9717-B11A244FE710}">
      <dgm:prSet/>
      <dgm:spPr/>
      <dgm:t>
        <a:bodyPr/>
        <a:lstStyle/>
        <a:p>
          <a:endParaRPr lang="en-US"/>
        </a:p>
      </dgm:t>
    </dgm:pt>
    <dgm:pt modelId="{1694DF22-127C-4F81-B7DD-507131FB36B7}" type="sibTrans" cxnId="{2D1A03BB-931F-4DDF-9717-B11A244FE710}">
      <dgm:prSet/>
      <dgm:spPr/>
      <dgm:t>
        <a:bodyPr/>
        <a:lstStyle/>
        <a:p>
          <a:endParaRPr lang="en-US"/>
        </a:p>
      </dgm:t>
    </dgm:pt>
    <dgm:pt modelId="{90DDAB6D-CD8D-419B-8E28-8C8F7C2896E9}">
      <dgm:prSet custT="1"/>
      <dgm:spPr/>
      <dgm:t>
        <a:bodyPr/>
        <a:lstStyle/>
        <a:p>
          <a:r>
            <a:rPr lang="en-US" sz="1800" b="1" dirty="0">
              <a:latin typeface="Arial" panose="020B0604020202020204" pitchFamily="34" charset="0"/>
              <a:cs typeface="Arial" panose="020B0604020202020204" pitchFamily="34" charset="0"/>
            </a:rPr>
            <a:t>Insurance Statement, as applicable</a:t>
          </a:r>
          <a:endParaRPr lang="en-US" sz="1800" dirty="0">
            <a:latin typeface="Arial" panose="020B0604020202020204" pitchFamily="34" charset="0"/>
            <a:cs typeface="Arial" panose="020B0604020202020204" pitchFamily="34" charset="0"/>
          </a:endParaRPr>
        </a:p>
      </dgm:t>
    </dgm:pt>
    <dgm:pt modelId="{E16EC2F1-EC15-4CCE-BBD9-EBFCA5C5D34E}" type="parTrans" cxnId="{3B85D1AF-C860-462C-B445-8134B5FFC4E6}">
      <dgm:prSet/>
      <dgm:spPr/>
      <dgm:t>
        <a:bodyPr/>
        <a:lstStyle/>
        <a:p>
          <a:endParaRPr lang="en-US"/>
        </a:p>
      </dgm:t>
    </dgm:pt>
    <dgm:pt modelId="{93D80C2E-72EF-4555-900B-12BE02534803}" type="sibTrans" cxnId="{3B85D1AF-C860-462C-B445-8134B5FFC4E6}">
      <dgm:prSet/>
      <dgm:spPr/>
      <dgm:t>
        <a:bodyPr/>
        <a:lstStyle/>
        <a:p>
          <a:endParaRPr lang="en-US"/>
        </a:p>
      </dgm:t>
    </dgm:pt>
    <dgm:pt modelId="{FD4BB951-943B-4460-B02B-6FFF0366A7BA}">
      <dgm:prSet custT="1"/>
      <dgm:spPr/>
      <dgm:t>
        <a:bodyPr/>
        <a:lstStyle/>
        <a:p>
          <a:r>
            <a:rPr lang="en-US" sz="1800" b="1" dirty="0">
              <a:latin typeface="Arial" panose="020B0604020202020204" pitchFamily="34" charset="0"/>
              <a:cs typeface="Arial" panose="020B0604020202020204" pitchFamily="34" charset="0"/>
            </a:rPr>
            <a:t>Signed Agreement Between Involved Parties</a:t>
          </a:r>
          <a:endParaRPr lang="en-US" sz="1800" dirty="0">
            <a:latin typeface="Arial" panose="020B0604020202020204" pitchFamily="34" charset="0"/>
            <a:cs typeface="Arial" panose="020B0604020202020204" pitchFamily="34" charset="0"/>
          </a:endParaRPr>
        </a:p>
      </dgm:t>
    </dgm:pt>
    <dgm:pt modelId="{B4F080B3-A499-44F1-9AE6-761B92882579}" type="parTrans" cxnId="{CDC72C4B-D930-43D6-83D3-8E097AA2EF65}">
      <dgm:prSet/>
      <dgm:spPr/>
      <dgm:t>
        <a:bodyPr/>
        <a:lstStyle/>
        <a:p>
          <a:endParaRPr lang="en-US"/>
        </a:p>
      </dgm:t>
    </dgm:pt>
    <dgm:pt modelId="{7FC0827C-8B74-402C-975F-3881D6152B45}" type="sibTrans" cxnId="{CDC72C4B-D930-43D6-83D3-8E097AA2EF65}">
      <dgm:prSet/>
      <dgm:spPr/>
      <dgm:t>
        <a:bodyPr/>
        <a:lstStyle/>
        <a:p>
          <a:endParaRPr lang="en-US"/>
        </a:p>
      </dgm:t>
    </dgm:pt>
    <dgm:pt modelId="{36B910E6-E870-4C2A-8308-38B945FE3C60}" type="pres">
      <dgm:prSet presAssocID="{C5C80F04-F560-4539-B472-C479EB12BAD0}" presName="root" presStyleCnt="0">
        <dgm:presLayoutVars>
          <dgm:dir/>
          <dgm:resizeHandles val="exact"/>
        </dgm:presLayoutVars>
      </dgm:prSet>
      <dgm:spPr/>
    </dgm:pt>
    <dgm:pt modelId="{8E5F4C57-D394-4E0F-B9F4-FC052B833CFC}" type="pres">
      <dgm:prSet presAssocID="{C5C80F04-F560-4539-B472-C479EB12BAD0}" presName="container" presStyleCnt="0">
        <dgm:presLayoutVars>
          <dgm:dir/>
          <dgm:resizeHandles val="exact"/>
        </dgm:presLayoutVars>
      </dgm:prSet>
      <dgm:spPr/>
    </dgm:pt>
    <dgm:pt modelId="{1B194C86-43F2-4BF9-9B0E-E21674AB8FB3}" type="pres">
      <dgm:prSet presAssocID="{7A7FE572-66DE-4E9B-A445-D388A6504AAA}" presName="compNode" presStyleCnt="0"/>
      <dgm:spPr/>
    </dgm:pt>
    <dgm:pt modelId="{319BC650-6897-43E5-B204-5915512C5ABA}" type="pres">
      <dgm:prSet presAssocID="{7A7FE572-66DE-4E9B-A445-D388A6504AAA}" presName="iconBgRect" presStyleLbl="bgShp" presStyleIdx="0" presStyleCnt="4"/>
      <dgm:spPr/>
    </dgm:pt>
    <dgm:pt modelId="{4AD3C304-435A-4493-B790-8DD855CC5475}" type="pres">
      <dgm:prSet presAssocID="{7A7FE572-66DE-4E9B-A445-D388A6504A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A375405-F4D0-4E1E-B633-083313EB7C1D}" type="pres">
      <dgm:prSet presAssocID="{7A7FE572-66DE-4E9B-A445-D388A6504AAA}" presName="spaceRect" presStyleCnt="0"/>
      <dgm:spPr/>
    </dgm:pt>
    <dgm:pt modelId="{F9436A57-6BDE-4B52-AAC3-E5588AF2D7B7}" type="pres">
      <dgm:prSet presAssocID="{7A7FE572-66DE-4E9B-A445-D388A6504AAA}" presName="textRect" presStyleLbl="revTx" presStyleIdx="0" presStyleCnt="4">
        <dgm:presLayoutVars>
          <dgm:chMax val="1"/>
          <dgm:chPref val="1"/>
        </dgm:presLayoutVars>
      </dgm:prSet>
      <dgm:spPr/>
    </dgm:pt>
    <dgm:pt modelId="{32BFCB9A-6A28-44A5-8D0D-8DFDFC38E0DB}" type="pres">
      <dgm:prSet presAssocID="{639ADEE8-6CE2-4C53-9BCD-53A657036E02}" presName="sibTrans" presStyleLbl="sibTrans2D1" presStyleIdx="0" presStyleCnt="0"/>
      <dgm:spPr/>
    </dgm:pt>
    <dgm:pt modelId="{9B65D3AF-0976-4C99-836B-8ACF084A75BD}" type="pres">
      <dgm:prSet presAssocID="{054052CE-0605-4C2C-A45D-E1941B8082AB}" presName="compNode" presStyleCnt="0"/>
      <dgm:spPr/>
    </dgm:pt>
    <dgm:pt modelId="{5977B2A9-A00B-4D24-838F-D90E5991EF9F}" type="pres">
      <dgm:prSet presAssocID="{054052CE-0605-4C2C-A45D-E1941B8082AB}" presName="iconBgRect" presStyleLbl="bgShp" presStyleIdx="1" presStyleCnt="4"/>
      <dgm:spPr/>
    </dgm:pt>
    <dgm:pt modelId="{58BC7E28-A647-42EE-AA32-9CBEC56D6494}" type="pres">
      <dgm:prSet presAssocID="{054052CE-0605-4C2C-A45D-E1941B8082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F697A72-EA67-4462-AB56-BC38441468AB}" type="pres">
      <dgm:prSet presAssocID="{054052CE-0605-4C2C-A45D-E1941B8082AB}" presName="spaceRect" presStyleCnt="0"/>
      <dgm:spPr/>
    </dgm:pt>
    <dgm:pt modelId="{E6C7C098-F2F0-4876-83D1-3F382136F86B}" type="pres">
      <dgm:prSet presAssocID="{054052CE-0605-4C2C-A45D-E1941B8082AB}" presName="textRect" presStyleLbl="revTx" presStyleIdx="1" presStyleCnt="4">
        <dgm:presLayoutVars>
          <dgm:chMax val="1"/>
          <dgm:chPref val="1"/>
        </dgm:presLayoutVars>
      </dgm:prSet>
      <dgm:spPr/>
    </dgm:pt>
    <dgm:pt modelId="{25700C01-9908-4555-BA2D-BB6664D2EAE8}" type="pres">
      <dgm:prSet presAssocID="{1694DF22-127C-4F81-B7DD-507131FB36B7}" presName="sibTrans" presStyleLbl="sibTrans2D1" presStyleIdx="0" presStyleCnt="0"/>
      <dgm:spPr/>
    </dgm:pt>
    <dgm:pt modelId="{B7B53673-193F-47D0-A4BE-1791CBD4CEE2}" type="pres">
      <dgm:prSet presAssocID="{90DDAB6D-CD8D-419B-8E28-8C8F7C2896E9}" presName="compNode" presStyleCnt="0"/>
      <dgm:spPr/>
    </dgm:pt>
    <dgm:pt modelId="{93FB60DE-1D53-4B1D-8092-A257F369F663}" type="pres">
      <dgm:prSet presAssocID="{90DDAB6D-CD8D-419B-8E28-8C8F7C2896E9}" presName="iconBgRect" presStyleLbl="bgShp" presStyleIdx="2" presStyleCnt="4"/>
      <dgm:spPr/>
    </dgm:pt>
    <dgm:pt modelId="{F0B74E65-E2F2-4FFB-950E-484E6552F62B}" type="pres">
      <dgm:prSet presAssocID="{90DDAB6D-CD8D-419B-8E28-8C8F7C2896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F1CD1D3D-1FA9-46D1-9959-A2A8EFD2C50C}" type="pres">
      <dgm:prSet presAssocID="{90DDAB6D-CD8D-419B-8E28-8C8F7C2896E9}" presName="spaceRect" presStyleCnt="0"/>
      <dgm:spPr/>
    </dgm:pt>
    <dgm:pt modelId="{27C4BE7C-3429-425D-9BA3-F34983DEC48C}" type="pres">
      <dgm:prSet presAssocID="{90DDAB6D-CD8D-419B-8E28-8C8F7C2896E9}" presName="textRect" presStyleLbl="revTx" presStyleIdx="2" presStyleCnt="4">
        <dgm:presLayoutVars>
          <dgm:chMax val="1"/>
          <dgm:chPref val="1"/>
        </dgm:presLayoutVars>
      </dgm:prSet>
      <dgm:spPr/>
    </dgm:pt>
    <dgm:pt modelId="{EAFB7607-70A7-4700-99A2-B9BC4DC05548}" type="pres">
      <dgm:prSet presAssocID="{93D80C2E-72EF-4555-900B-12BE02534803}" presName="sibTrans" presStyleLbl="sibTrans2D1" presStyleIdx="0" presStyleCnt="0"/>
      <dgm:spPr/>
    </dgm:pt>
    <dgm:pt modelId="{B9920E12-1854-47BB-95EA-E4792EB66939}" type="pres">
      <dgm:prSet presAssocID="{FD4BB951-943B-4460-B02B-6FFF0366A7BA}" presName="compNode" presStyleCnt="0"/>
      <dgm:spPr/>
    </dgm:pt>
    <dgm:pt modelId="{CCCB2A80-5CBF-4586-AA72-036C7F9251CC}" type="pres">
      <dgm:prSet presAssocID="{FD4BB951-943B-4460-B02B-6FFF0366A7BA}" presName="iconBgRect" presStyleLbl="bgShp" presStyleIdx="3" presStyleCnt="4"/>
      <dgm:spPr/>
    </dgm:pt>
    <dgm:pt modelId="{FC029872-F140-4F5A-BFD9-95E4B9C8EBBD}" type="pres">
      <dgm:prSet presAssocID="{FD4BB951-943B-4460-B02B-6FFF0366A7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3FF86188-708B-46E3-A737-77E07566B522}" type="pres">
      <dgm:prSet presAssocID="{FD4BB951-943B-4460-B02B-6FFF0366A7BA}" presName="spaceRect" presStyleCnt="0"/>
      <dgm:spPr/>
    </dgm:pt>
    <dgm:pt modelId="{0A5A6183-695C-4067-B69C-7587F4842A26}" type="pres">
      <dgm:prSet presAssocID="{FD4BB951-943B-4460-B02B-6FFF0366A7BA}" presName="textRect" presStyleLbl="revTx" presStyleIdx="3" presStyleCnt="4">
        <dgm:presLayoutVars>
          <dgm:chMax val="1"/>
          <dgm:chPref val="1"/>
        </dgm:presLayoutVars>
      </dgm:prSet>
      <dgm:spPr/>
    </dgm:pt>
  </dgm:ptLst>
  <dgm:cxnLst>
    <dgm:cxn modelId="{A652C501-9FCC-4220-B1EC-A11D7E7F532F}" type="presOf" srcId="{7A7FE572-66DE-4E9B-A445-D388A6504AAA}" destId="{F9436A57-6BDE-4B52-AAC3-E5588AF2D7B7}" srcOrd="0" destOrd="0" presId="urn:microsoft.com/office/officeart/2018/2/layout/IconCircleList"/>
    <dgm:cxn modelId="{E7D5C60A-DC0E-4233-8AA0-46E1104E7647}" type="presOf" srcId="{93D80C2E-72EF-4555-900B-12BE02534803}" destId="{EAFB7607-70A7-4700-99A2-B9BC4DC05548}" srcOrd="0" destOrd="0" presId="urn:microsoft.com/office/officeart/2018/2/layout/IconCircleList"/>
    <dgm:cxn modelId="{3984C43B-A2BF-473E-94A3-CE09C180731A}" type="presOf" srcId="{C5C80F04-F560-4539-B472-C479EB12BAD0}" destId="{36B910E6-E870-4C2A-8308-38B945FE3C60}" srcOrd="0" destOrd="0" presId="urn:microsoft.com/office/officeart/2018/2/layout/IconCircleList"/>
    <dgm:cxn modelId="{CDC72C4B-D930-43D6-83D3-8E097AA2EF65}" srcId="{C5C80F04-F560-4539-B472-C479EB12BAD0}" destId="{FD4BB951-943B-4460-B02B-6FFF0366A7BA}" srcOrd="3" destOrd="0" parTransId="{B4F080B3-A499-44F1-9AE6-761B92882579}" sibTransId="{7FC0827C-8B74-402C-975F-3881D6152B45}"/>
    <dgm:cxn modelId="{1AFF3891-77F6-4E51-88A1-8B8D6D193465}" type="presOf" srcId="{90DDAB6D-CD8D-419B-8E28-8C8F7C2896E9}" destId="{27C4BE7C-3429-425D-9BA3-F34983DEC48C}" srcOrd="0" destOrd="0" presId="urn:microsoft.com/office/officeart/2018/2/layout/IconCircleList"/>
    <dgm:cxn modelId="{3B85D1AF-C860-462C-B445-8134B5FFC4E6}" srcId="{C5C80F04-F560-4539-B472-C479EB12BAD0}" destId="{90DDAB6D-CD8D-419B-8E28-8C8F7C2896E9}" srcOrd="2" destOrd="0" parTransId="{E16EC2F1-EC15-4CCE-BBD9-EBFCA5C5D34E}" sibTransId="{93D80C2E-72EF-4555-900B-12BE02534803}"/>
    <dgm:cxn modelId="{8D0136B2-9D37-4A7C-B582-63A97F6FF102}" type="presOf" srcId="{639ADEE8-6CE2-4C53-9BCD-53A657036E02}" destId="{32BFCB9A-6A28-44A5-8D0D-8DFDFC38E0DB}" srcOrd="0" destOrd="0" presId="urn:microsoft.com/office/officeart/2018/2/layout/IconCircleList"/>
    <dgm:cxn modelId="{2D1A03BB-931F-4DDF-9717-B11A244FE710}" srcId="{C5C80F04-F560-4539-B472-C479EB12BAD0}" destId="{054052CE-0605-4C2C-A45D-E1941B8082AB}" srcOrd="1" destOrd="0" parTransId="{C07BCC2F-189E-4776-B7AD-615020F247E1}" sibTransId="{1694DF22-127C-4F81-B7DD-507131FB36B7}"/>
    <dgm:cxn modelId="{B0C929BC-5C89-49FE-8617-052BD32925D4}" type="presOf" srcId="{FD4BB951-943B-4460-B02B-6FFF0366A7BA}" destId="{0A5A6183-695C-4067-B69C-7587F4842A26}" srcOrd="0" destOrd="0" presId="urn:microsoft.com/office/officeart/2018/2/layout/IconCircleList"/>
    <dgm:cxn modelId="{A27331F8-A3DC-4AEE-B1B5-39CC744F82F9}" srcId="{C5C80F04-F560-4539-B472-C479EB12BAD0}" destId="{7A7FE572-66DE-4E9B-A445-D388A6504AAA}" srcOrd="0" destOrd="0" parTransId="{1759762F-0326-4AF5-B110-0CE1109B30BE}" sibTransId="{639ADEE8-6CE2-4C53-9BCD-53A657036E02}"/>
    <dgm:cxn modelId="{0F9986F8-F8A5-4C48-9693-EB618BE8745E}" type="presOf" srcId="{1694DF22-127C-4F81-B7DD-507131FB36B7}" destId="{25700C01-9908-4555-BA2D-BB6664D2EAE8}" srcOrd="0" destOrd="0" presId="urn:microsoft.com/office/officeart/2018/2/layout/IconCircleList"/>
    <dgm:cxn modelId="{E05F4BFF-6073-44D5-95CB-7661E2AE2FB5}" type="presOf" srcId="{054052CE-0605-4C2C-A45D-E1941B8082AB}" destId="{E6C7C098-F2F0-4876-83D1-3F382136F86B}" srcOrd="0" destOrd="0" presId="urn:microsoft.com/office/officeart/2018/2/layout/IconCircleList"/>
    <dgm:cxn modelId="{4438FCCD-141C-4A0C-8356-1052B3EF43E5}" type="presParOf" srcId="{36B910E6-E870-4C2A-8308-38B945FE3C60}" destId="{8E5F4C57-D394-4E0F-B9F4-FC052B833CFC}" srcOrd="0" destOrd="0" presId="urn:microsoft.com/office/officeart/2018/2/layout/IconCircleList"/>
    <dgm:cxn modelId="{1BB1FD0E-03A3-46AE-A652-0C7D7DAA9C3B}" type="presParOf" srcId="{8E5F4C57-D394-4E0F-B9F4-FC052B833CFC}" destId="{1B194C86-43F2-4BF9-9B0E-E21674AB8FB3}" srcOrd="0" destOrd="0" presId="urn:microsoft.com/office/officeart/2018/2/layout/IconCircleList"/>
    <dgm:cxn modelId="{79D256DE-0981-46DC-862B-8F7E3E838F51}" type="presParOf" srcId="{1B194C86-43F2-4BF9-9B0E-E21674AB8FB3}" destId="{319BC650-6897-43E5-B204-5915512C5ABA}" srcOrd="0" destOrd="0" presId="urn:microsoft.com/office/officeart/2018/2/layout/IconCircleList"/>
    <dgm:cxn modelId="{2C42FCE8-15A3-4219-A816-7006A4B3EAFB}" type="presParOf" srcId="{1B194C86-43F2-4BF9-9B0E-E21674AB8FB3}" destId="{4AD3C304-435A-4493-B790-8DD855CC5475}" srcOrd="1" destOrd="0" presId="urn:microsoft.com/office/officeart/2018/2/layout/IconCircleList"/>
    <dgm:cxn modelId="{9D8969DC-F0DF-44F7-9CE1-8C0499D026E9}" type="presParOf" srcId="{1B194C86-43F2-4BF9-9B0E-E21674AB8FB3}" destId="{1A375405-F4D0-4E1E-B633-083313EB7C1D}" srcOrd="2" destOrd="0" presId="urn:microsoft.com/office/officeart/2018/2/layout/IconCircleList"/>
    <dgm:cxn modelId="{5B35CCB9-7FBB-4986-91AC-36389DF8E390}" type="presParOf" srcId="{1B194C86-43F2-4BF9-9B0E-E21674AB8FB3}" destId="{F9436A57-6BDE-4B52-AAC3-E5588AF2D7B7}" srcOrd="3" destOrd="0" presId="urn:microsoft.com/office/officeart/2018/2/layout/IconCircleList"/>
    <dgm:cxn modelId="{A80203B4-8F47-4683-A36E-A984D084E7BB}" type="presParOf" srcId="{8E5F4C57-D394-4E0F-B9F4-FC052B833CFC}" destId="{32BFCB9A-6A28-44A5-8D0D-8DFDFC38E0DB}" srcOrd="1" destOrd="0" presId="urn:microsoft.com/office/officeart/2018/2/layout/IconCircleList"/>
    <dgm:cxn modelId="{17B8E583-2DDF-4700-9A5E-7FF1DC403D71}" type="presParOf" srcId="{8E5F4C57-D394-4E0F-B9F4-FC052B833CFC}" destId="{9B65D3AF-0976-4C99-836B-8ACF084A75BD}" srcOrd="2" destOrd="0" presId="urn:microsoft.com/office/officeart/2018/2/layout/IconCircleList"/>
    <dgm:cxn modelId="{E6BA7F70-B8FE-4950-97EA-B688A68D0DDA}" type="presParOf" srcId="{9B65D3AF-0976-4C99-836B-8ACF084A75BD}" destId="{5977B2A9-A00B-4D24-838F-D90E5991EF9F}" srcOrd="0" destOrd="0" presId="urn:microsoft.com/office/officeart/2018/2/layout/IconCircleList"/>
    <dgm:cxn modelId="{8386A8AC-48AD-458E-A22E-A9A74E305F3E}" type="presParOf" srcId="{9B65D3AF-0976-4C99-836B-8ACF084A75BD}" destId="{58BC7E28-A647-42EE-AA32-9CBEC56D6494}" srcOrd="1" destOrd="0" presId="urn:microsoft.com/office/officeart/2018/2/layout/IconCircleList"/>
    <dgm:cxn modelId="{18824012-7AFD-4547-92FC-577A24D61A7E}" type="presParOf" srcId="{9B65D3AF-0976-4C99-836B-8ACF084A75BD}" destId="{4F697A72-EA67-4462-AB56-BC38441468AB}" srcOrd="2" destOrd="0" presId="urn:microsoft.com/office/officeart/2018/2/layout/IconCircleList"/>
    <dgm:cxn modelId="{A26ECD91-4413-432E-9D8D-9901E25E1510}" type="presParOf" srcId="{9B65D3AF-0976-4C99-836B-8ACF084A75BD}" destId="{E6C7C098-F2F0-4876-83D1-3F382136F86B}" srcOrd="3" destOrd="0" presId="urn:microsoft.com/office/officeart/2018/2/layout/IconCircleList"/>
    <dgm:cxn modelId="{D602D789-AF3D-4A13-AA08-8AC095FDD509}" type="presParOf" srcId="{8E5F4C57-D394-4E0F-B9F4-FC052B833CFC}" destId="{25700C01-9908-4555-BA2D-BB6664D2EAE8}" srcOrd="3" destOrd="0" presId="urn:microsoft.com/office/officeart/2018/2/layout/IconCircleList"/>
    <dgm:cxn modelId="{A74348A4-8CB1-415D-A4EC-EB00020EF16D}" type="presParOf" srcId="{8E5F4C57-D394-4E0F-B9F4-FC052B833CFC}" destId="{B7B53673-193F-47D0-A4BE-1791CBD4CEE2}" srcOrd="4" destOrd="0" presId="urn:microsoft.com/office/officeart/2018/2/layout/IconCircleList"/>
    <dgm:cxn modelId="{E85D04C2-133A-4B4A-B2A9-9C3E87D65808}" type="presParOf" srcId="{B7B53673-193F-47D0-A4BE-1791CBD4CEE2}" destId="{93FB60DE-1D53-4B1D-8092-A257F369F663}" srcOrd="0" destOrd="0" presId="urn:microsoft.com/office/officeart/2018/2/layout/IconCircleList"/>
    <dgm:cxn modelId="{C97B509A-DEC5-4B78-9E65-780D52279788}" type="presParOf" srcId="{B7B53673-193F-47D0-A4BE-1791CBD4CEE2}" destId="{F0B74E65-E2F2-4FFB-950E-484E6552F62B}" srcOrd="1" destOrd="0" presId="urn:microsoft.com/office/officeart/2018/2/layout/IconCircleList"/>
    <dgm:cxn modelId="{10B6921D-DB45-483A-B8C1-46EC1DE74B0E}" type="presParOf" srcId="{B7B53673-193F-47D0-A4BE-1791CBD4CEE2}" destId="{F1CD1D3D-1FA9-46D1-9959-A2A8EFD2C50C}" srcOrd="2" destOrd="0" presId="urn:microsoft.com/office/officeart/2018/2/layout/IconCircleList"/>
    <dgm:cxn modelId="{15F13AF9-01B0-4349-BE8B-87399A9C61B7}" type="presParOf" srcId="{B7B53673-193F-47D0-A4BE-1791CBD4CEE2}" destId="{27C4BE7C-3429-425D-9BA3-F34983DEC48C}" srcOrd="3" destOrd="0" presId="urn:microsoft.com/office/officeart/2018/2/layout/IconCircleList"/>
    <dgm:cxn modelId="{1060F72A-589F-4395-89A9-10804259D89D}" type="presParOf" srcId="{8E5F4C57-D394-4E0F-B9F4-FC052B833CFC}" destId="{EAFB7607-70A7-4700-99A2-B9BC4DC05548}" srcOrd="5" destOrd="0" presId="urn:microsoft.com/office/officeart/2018/2/layout/IconCircleList"/>
    <dgm:cxn modelId="{5293762C-AB0A-4EE1-ADF4-1A9EA5C04CF7}" type="presParOf" srcId="{8E5F4C57-D394-4E0F-B9F4-FC052B833CFC}" destId="{B9920E12-1854-47BB-95EA-E4792EB66939}" srcOrd="6" destOrd="0" presId="urn:microsoft.com/office/officeart/2018/2/layout/IconCircleList"/>
    <dgm:cxn modelId="{D5EC0DFF-B153-4D09-995E-73BBF5E0F356}" type="presParOf" srcId="{B9920E12-1854-47BB-95EA-E4792EB66939}" destId="{CCCB2A80-5CBF-4586-AA72-036C7F9251CC}" srcOrd="0" destOrd="0" presId="urn:microsoft.com/office/officeart/2018/2/layout/IconCircleList"/>
    <dgm:cxn modelId="{8BC9DF0F-D402-4DDF-9E8E-D757F088E7D5}" type="presParOf" srcId="{B9920E12-1854-47BB-95EA-E4792EB66939}" destId="{FC029872-F140-4F5A-BFD9-95E4B9C8EBBD}" srcOrd="1" destOrd="0" presId="urn:microsoft.com/office/officeart/2018/2/layout/IconCircleList"/>
    <dgm:cxn modelId="{8D9A0F3E-B10F-4071-8C77-3F3F36C4E5A3}" type="presParOf" srcId="{B9920E12-1854-47BB-95EA-E4792EB66939}" destId="{3FF86188-708B-46E3-A737-77E07566B522}" srcOrd="2" destOrd="0" presId="urn:microsoft.com/office/officeart/2018/2/layout/IconCircleList"/>
    <dgm:cxn modelId="{48E6057E-0504-4B95-8CB3-9BBD7669298C}" type="presParOf" srcId="{B9920E12-1854-47BB-95EA-E4792EB66939}" destId="{0A5A6183-695C-4067-B69C-7587F4842A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D0D5BC-92F9-4D59-B659-464B2C1EC15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F378AAD-E15E-4221-8972-11BC21BE44B6}">
      <dgm:prSet custT="1"/>
      <dgm:spPr/>
      <dgm:t>
        <a:bodyPr/>
        <a:lstStyle/>
        <a:p>
          <a:r>
            <a:rPr lang="en-US" sz="1800" b="1" dirty="0">
              <a:latin typeface="Arial" panose="020B0604020202020204" pitchFamily="34" charset="0"/>
              <a:cs typeface="Arial" panose="020B0604020202020204" pitchFamily="34" charset="0"/>
            </a:rPr>
            <a:t>Dated, Documented Approval/Favorable Opinion of IRB /IEC of the Following: </a:t>
          </a:r>
          <a:endParaRPr lang="en-US" sz="1800" dirty="0">
            <a:latin typeface="Arial" panose="020B0604020202020204" pitchFamily="34" charset="0"/>
            <a:cs typeface="Arial" panose="020B0604020202020204" pitchFamily="34" charset="0"/>
          </a:endParaRPr>
        </a:p>
      </dgm:t>
    </dgm:pt>
    <dgm:pt modelId="{69D97A17-D048-437F-9376-E3F1A422EDFD}" type="parTrans" cxnId="{FDDBA451-26D9-49DF-836B-7A0ACB267276}">
      <dgm:prSet/>
      <dgm:spPr/>
      <dgm:t>
        <a:bodyPr/>
        <a:lstStyle/>
        <a:p>
          <a:endParaRPr lang="en-US"/>
        </a:p>
      </dgm:t>
    </dgm:pt>
    <dgm:pt modelId="{CE4A6876-9347-4E6D-BDB3-8F8503EEFBE3}" type="sibTrans" cxnId="{FDDBA451-26D9-49DF-836B-7A0ACB267276}">
      <dgm:prSet/>
      <dgm:spPr/>
      <dgm:t>
        <a:bodyPr/>
        <a:lstStyle/>
        <a:p>
          <a:endParaRPr lang="en-US"/>
        </a:p>
      </dgm:t>
    </dgm:pt>
    <dgm:pt modelId="{2EF195DE-9B7E-489C-AACA-4DECF3A7BA3E}">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Protocol and any amendments</a:t>
          </a:r>
          <a:endParaRPr lang="en-US" sz="1800" dirty="0">
            <a:latin typeface="Arial" panose="020B0604020202020204" pitchFamily="34" charset="0"/>
            <a:cs typeface="Arial" panose="020B0604020202020204" pitchFamily="34" charset="0"/>
          </a:endParaRPr>
        </a:p>
      </dgm:t>
    </dgm:pt>
    <dgm:pt modelId="{44311055-D3FF-4093-A142-8354B13A3BD0}" type="parTrans" cxnId="{D1505F4D-4E13-4D73-869A-9D5A2D6EE621}">
      <dgm:prSet/>
      <dgm:spPr/>
      <dgm:t>
        <a:bodyPr/>
        <a:lstStyle/>
        <a:p>
          <a:endParaRPr lang="en-US"/>
        </a:p>
      </dgm:t>
    </dgm:pt>
    <dgm:pt modelId="{03A5C526-759E-471D-B88D-589D28F2B01B}" type="sibTrans" cxnId="{D1505F4D-4E13-4D73-869A-9D5A2D6EE621}">
      <dgm:prSet/>
      <dgm:spPr/>
      <dgm:t>
        <a:bodyPr/>
        <a:lstStyle/>
        <a:p>
          <a:endParaRPr lang="en-US"/>
        </a:p>
      </dgm:t>
    </dgm:pt>
    <dgm:pt modelId="{027CBEE9-67EA-40B5-87F6-1C06EB4F9483}">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CRF (if applicable) </a:t>
          </a:r>
          <a:endParaRPr lang="en-US" sz="1800" dirty="0">
            <a:latin typeface="Arial" panose="020B0604020202020204" pitchFamily="34" charset="0"/>
            <a:cs typeface="Arial" panose="020B0604020202020204" pitchFamily="34" charset="0"/>
          </a:endParaRPr>
        </a:p>
      </dgm:t>
    </dgm:pt>
    <dgm:pt modelId="{A2606D6E-95FE-4472-ACE2-B93AAF17C0B9}" type="parTrans" cxnId="{9A85605B-4296-448E-9DC5-86010DA64371}">
      <dgm:prSet/>
      <dgm:spPr/>
      <dgm:t>
        <a:bodyPr/>
        <a:lstStyle/>
        <a:p>
          <a:endParaRPr lang="en-US"/>
        </a:p>
      </dgm:t>
    </dgm:pt>
    <dgm:pt modelId="{E803B959-6161-4B75-9CE4-F7818A0FF47A}" type="sibTrans" cxnId="{9A85605B-4296-448E-9DC5-86010DA64371}">
      <dgm:prSet/>
      <dgm:spPr/>
      <dgm:t>
        <a:bodyPr/>
        <a:lstStyle/>
        <a:p>
          <a:endParaRPr lang="en-US"/>
        </a:p>
      </dgm:t>
    </dgm:pt>
    <dgm:pt modelId="{73CBA382-4A13-40C2-A1D4-19ABD3F9ED4C}">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Informed Consent Form(s)</a:t>
          </a:r>
          <a:endParaRPr lang="en-US" sz="1800" dirty="0">
            <a:latin typeface="Arial" panose="020B0604020202020204" pitchFamily="34" charset="0"/>
            <a:cs typeface="Arial" panose="020B0604020202020204" pitchFamily="34" charset="0"/>
          </a:endParaRPr>
        </a:p>
      </dgm:t>
    </dgm:pt>
    <dgm:pt modelId="{25E3B9ED-10EA-4CF3-B49B-762B4121BA7C}" type="parTrans" cxnId="{A546674D-B1EA-47DC-94E3-D553D3F895C5}">
      <dgm:prSet/>
      <dgm:spPr/>
      <dgm:t>
        <a:bodyPr/>
        <a:lstStyle/>
        <a:p>
          <a:endParaRPr lang="en-US"/>
        </a:p>
      </dgm:t>
    </dgm:pt>
    <dgm:pt modelId="{DDD8CE88-1C6F-411F-B613-C43C3B54B178}" type="sibTrans" cxnId="{A546674D-B1EA-47DC-94E3-D553D3F895C5}">
      <dgm:prSet/>
      <dgm:spPr/>
      <dgm:t>
        <a:bodyPr/>
        <a:lstStyle/>
        <a:p>
          <a:endParaRPr lang="en-US"/>
        </a:p>
      </dgm:t>
    </dgm:pt>
    <dgm:pt modelId="{F5DA3EC5-D9B9-4B96-8613-DB13A678841E}">
      <dgm:prSet custT="1"/>
      <dgm:spPr>
        <a:solidFill>
          <a:schemeClr val="accent5"/>
        </a:solidFill>
      </dgm:spPr>
      <dgm:t>
        <a:bodyPr/>
        <a:lstStyle/>
        <a:p>
          <a:r>
            <a:rPr lang="en-US" sz="1800" b="1" dirty="0">
              <a:latin typeface="Arial" panose="020B0604020202020204" pitchFamily="34" charset="0"/>
              <a:cs typeface="Arial" panose="020B0604020202020204" pitchFamily="34" charset="0"/>
            </a:rPr>
            <a:t>Other written information to be provided to the subject(s) </a:t>
          </a:r>
          <a:endParaRPr lang="en-US" sz="1800" dirty="0">
            <a:latin typeface="Arial" panose="020B0604020202020204" pitchFamily="34" charset="0"/>
            <a:cs typeface="Arial" panose="020B0604020202020204" pitchFamily="34" charset="0"/>
          </a:endParaRPr>
        </a:p>
      </dgm:t>
    </dgm:pt>
    <dgm:pt modelId="{5510FA6D-6BAF-40CA-9D15-2F84A2E1204D}" type="parTrans" cxnId="{3E3DC06B-C261-4B31-8352-E8FE949E31A7}">
      <dgm:prSet/>
      <dgm:spPr/>
      <dgm:t>
        <a:bodyPr/>
        <a:lstStyle/>
        <a:p>
          <a:endParaRPr lang="en-US"/>
        </a:p>
      </dgm:t>
    </dgm:pt>
    <dgm:pt modelId="{8C52C812-A251-46D5-ABD9-52FC6DB2B468}" type="sibTrans" cxnId="{3E3DC06B-C261-4B31-8352-E8FE949E31A7}">
      <dgm:prSet/>
      <dgm:spPr/>
      <dgm:t>
        <a:bodyPr/>
        <a:lstStyle/>
        <a:p>
          <a:endParaRPr lang="en-US"/>
        </a:p>
      </dgm:t>
    </dgm:pt>
    <dgm:pt modelId="{D5BF64F2-2FAC-4D1B-986A-E0CF3648316C}">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Advertisement for subject recruitment (if used)  </a:t>
          </a:r>
          <a:endParaRPr lang="en-US" sz="1800" dirty="0">
            <a:latin typeface="Arial" panose="020B0604020202020204" pitchFamily="34" charset="0"/>
            <a:cs typeface="Arial" panose="020B0604020202020204" pitchFamily="34" charset="0"/>
          </a:endParaRPr>
        </a:p>
      </dgm:t>
    </dgm:pt>
    <dgm:pt modelId="{F862071C-6F31-4788-8D1F-3DA16036B410}" type="parTrans" cxnId="{0EE0C45C-98DF-4894-A270-BF6D20BD5FAD}">
      <dgm:prSet/>
      <dgm:spPr/>
      <dgm:t>
        <a:bodyPr/>
        <a:lstStyle/>
        <a:p>
          <a:endParaRPr lang="en-US"/>
        </a:p>
      </dgm:t>
    </dgm:pt>
    <dgm:pt modelId="{D760C1CD-614F-4EE4-A075-BE0DBDD17F40}" type="sibTrans" cxnId="{0EE0C45C-98DF-4894-A270-BF6D20BD5FAD}">
      <dgm:prSet/>
      <dgm:spPr/>
      <dgm:t>
        <a:bodyPr/>
        <a:lstStyle/>
        <a:p>
          <a:endParaRPr lang="en-US"/>
        </a:p>
      </dgm:t>
    </dgm:pt>
    <dgm:pt modelId="{B6DE0004-86C8-4263-BC7A-4A3964498F48}">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Subject compensation (if any) </a:t>
          </a:r>
          <a:endParaRPr lang="en-US" sz="1800" dirty="0">
            <a:latin typeface="Arial" panose="020B0604020202020204" pitchFamily="34" charset="0"/>
            <a:cs typeface="Arial" panose="020B0604020202020204" pitchFamily="34" charset="0"/>
          </a:endParaRPr>
        </a:p>
      </dgm:t>
    </dgm:pt>
    <dgm:pt modelId="{1B253B25-5A93-440B-824B-B9420313B3C5}" type="parTrans" cxnId="{1A766EC9-7DA2-4FA1-808F-95C4AB431D9B}">
      <dgm:prSet/>
      <dgm:spPr/>
      <dgm:t>
        <a:bodyPr/>
        <a:lstStyle/>
        <a:p>
          <a:endParaRPr lang="en-US"/>
        </a:p>
      </dgm:t>
    </dgm:pt>
    <dgm:pt modelId="{C187A41A-ED94-42F1-8575-7E98FCFBCE3A}" type="sibTrans" cxnId="{1A766EC9-7DA2-4FA1-808F-95C4AB431D9B}">
      <dgm:prSet/>
      <dgm:spPr/>
      <dgm:t>
        <a:bodyPr/>
        <a:lstStyle/>
        <a:p>
          <a:endParaRPr lang="en-US"/>
        </a:p>
      </dgm:t>
    </dgm:pt>
    <dgm:pt modelId="{237FAFCE-1ED0-4650-84C2-5E68A61A2969}">
      <dgm:prSet custT="1"/>
      <dgm:spPr/>
      <dgm:t>
        <a:bodyPr/>
        <a:lstStyle/>
        <a:p>
          <a:r>
            <a:rPr lang="en-US" sz="1800" b="1" dirty="0">
              <a:latin typeface="Arial" panose="020B0604020202020204" pitchFamily="34" charset="0"/>
              <a:cs typeface="Arial" panose="020B0604020202020204" pitchFamily="34" charset="0"/>
            </a:rPr>
            <a:t>Other documents given approval/ favorable opinion</a:t>
          </a:r>
          <a:endParaRPr lang="en-US" sz="1800" dirty="0">
            <a:latin typeface="Arial" panose="020B0604020202020204" pitchFamily="34" charset="0"/>
            <a:cs typeface="Arial" panose="020B0604020202020204" pitchFamily="34" charset="0"/>
          </a:endParaRPr>
        </a:p>
      </dgm:t>
    </dgm:pt>
    <dgm:pt modelId="{E48C9545-3B5C-4778-B418-D2FB6AC113CE}" type="parTrans" cxnId="{3929C277-1394-4357-884F-260A627D1B4D}">
      <dgm:prSet/>
      <dgm:spPr/>
      <dgm:t>
        <a:bodyPr/>
        <a:lstStyle/>
        <a:p>
          <a:endParaRPr lang="en-US"/>
        </a:p>
      </dgm:t>
    </dgm:pt>
    <dgm:pt modelId="{884FD9A6-7330-4017-B7EF-91949D9D772D}" type="sibTrans" cxnId="{3929C277-1394-4357-884F-260A627D1B4D}">
      <dgm:prSet/>
      <dgm:spPr/>
      <dgm:t>
        <a:bodyPr/>
        <a:lstStyle/>
        <a:p>
          <a:endParaRPr lang="en-US"/>
        </a:p>
      </dgm:t>
    </dgm:pt>
    <dgm:pt modelId="{BA747890-D7CF-4F8B-A853-F6E5367380C0}" type="pres">
      <dgm:prSet presAssocID="{CFD0D5BC-92F9-4D59-B659-464B2C1EC159}" presName="linear" presStyleCnt="0">
        <dgm:presLayoutVars>
          <dgm:animLvl val="lvl"/>
          <dgm:resizeHandles val="exact"/>
        </dgm:presLayoutVars>
      </dgm:prSet>
      <dgm:spPr/>
    </dgm:pt>
    <dgm:pt modelId="{C410ACFD-CDCC-43B1-97F0-306ABF2EF5AA}" type="pres">
      <dgm:prSet presAssocID="{AF378AAD-E15E-4221-8972-11BC21BE44B6}" presName="parentText" presStyleLbl="node1" presStyleIdx="0" presStyleCnt="8">
        <dgm:presLayoutVars>
          <dgm:chMax val="0"/>
          <dgm:bulletEnabled val="1"/>
        </dgm:presLayoutVars>
      </dgm:prSet>
      <dgm:spPr/>
    </dgm:pt>
    <dgm:pt modelId="{E7BA1726-38BA-4F68-B921-C082E621624C}" type="pres">
      <dgm:prSet presAssocID="{CE4A6876-9347-4E6D-BDB3-8F8503EEFBE3}" presName="spacer" presStyleCnt="0"/>
      <dgm:spPr/>
    </dgm:pt>
    <dgm:pt modelId="{751C5C24-9682-44D1-8B29-A524B13183C4}" type="pres">
      <dgm:prSet presAssocID="{2EF195DE-9B7E-489C-AACA-4DECF3A7BA3E}" presName="parentText" presStyleLbl="node1" presStyleIdx="1" presStyleCnt="8">
        <dgm:presLayoutVars>
          <dgm:chMax val="0"/>
          <dgm:bulletEnabled val="1"/>
        </dgm:presLayoutVars>
      </dgm:prSet>
      <dgm:spPr/>
    </dgm:pt>
    <dgm:pt modelId="{E8B28E4F-DD85-4CB2-9880-D8A2DAA8A92C}" type="pres">
      <dgm:prSet presAssocID="{03A5C526-759E-471D-B88D-589D28F2B01B}" presName="spacer" presStyleCnt="0"/>
      <dgm:spPr/>
    </dgm:pt>
    <dgm:pt modelId="{703D1C0B-B0D8-4B9B-A2F2-19B6670E6389}" type="pres">
      <dgm:prSet presAssocID="{027CBEE9-67EA-40B5-87F6-1C06EB4F9483}" presName="parentText" presStyleLbl="node1" presStyleIdx="2" presStyleCnt="8">
        <dgm:presLayoutVars>
          <dgm:chMax val="0"/>
          <dgm:bulletEnabled val="1"/>
        </dgm:presLayoutVars>
      </dgm:prSet>
      <dgm:spPr/>
    </dgm:pt>
    <dgm:pt modelId="{AD777FBE-B8DB-4F74-A003-1D644360799F}" type="pres">
      <dgm:prSet presAssocID="{E803B959-6161-4B75-9CE4-F7818A0FF47A}" presName="spacer" presStyleCnt="0"/>
      <dgm:spPr/>
    </dgm:pt>
    <dgm:pt modelId="{B6DF4DD9-8652-4A02-8916-57F2B7961E00}" type="pres">
      <dgm:prSet presAssocID="{73CBA382-4A13-40C2-A1D4-19ABD3F9ED4C}" presName="parentText" presStyleLbl="node1" presStyleIdx="3" presStyleCnt="8">
        <dgm:presLayoutVars>
          <dgm:chMax val="0"/>
          <dgm:bulletEnabled val="1"/>
        </dgm:presLayoutVars>
      </dgm:prSet>
      <dgm:spPr/>
    </dgm:pt>
    <dgm:pt modelId="{69450D36-791A-422F-AE12-762B665C9FC0}" type="pres">
      <dgm:prSet presAssocID="{DDD8CE88-1C6F-411F-B613-C43C3B54B178}" presName="spacer" presStyleCnt="0"/>
      <dgm:spPr/>
    </dgm:pt>
    <dgm:pt modelId="{B9EEEFA8-5465-4CAD-AB3B-27DEBCC15197}" type="pres">
      <dgm:prSet presAssocID="{F5DA3EC5-D9B9-4B96-8613-DB13A678841E}" presName="parentText" presStyleLbl="node1" presStyleIdx="4" presStyleCnt="8">
        <dgm:presLayoutVars>
          <dgm:chMax val="0"/>
          <dgm:bulletEnabled val="1"/>
        </dgm:presLayoutVars>
      </dgm:prSet>
      <dgm:spPr/>
    </dgm:pt>
    <dgm:pt modelId="{CB3CE677-B55D-4ABF-93F5-3145A1C4BE22}" type="pres">
      <dgm:prSet presAssocID="{8C52C812-A251-46D5-ABD9-52FC6DB2B468}" presName="spacer" presStyleCnt="0"/>
      <dgm:spPr/>
    </dgm:pt>
    <dgm:pt modelId="{A3AD6678-A602-4634-8867-3E0B8C72F768}" type="pres">
      <dgm:prSet presAssocID="{D5BF64F2-2FAC-4D1B-986A-E0CF3648316C}" presName="parentText" presStyleLbl="node1" presStyleIdx="5" presStyleCnt="8">
        <dgm:presLayoutVars>
          <dgm:chMax val="0"/>
          <dgm:bulletEnabled val="1"/>
        </dgm:presLayoutVars>
      </dgm:prSet>
      <dgm:spPr/>
    </dgm:pt>
    <dgm:pt modelId="{8BDEEC01-89AA-460C-83A2-057AB46FF752}" type="pres">
      <dgm:prSet presAssocID="{D760C1CD-614F-4EE4-A075-BE0DBDD17F40}" presName="spacer" presStyleCnt="0"/>
      <dgm:spPr/>
    </dgm:pt>
    <dgm:pt modelId="{3EF3CDBD-A7BE-44B5-9CC3-6F8599420A82}" type="pres">
      <dgm:prSet presAssocID="{B6DE0004-86C8-4263-BC7A-4A3964498F48}" presName="parentText" presStyleLbl="node1" presStyleIdx="6" presStyleCnt="8">
        <dgm:presLayoutVars>
          <dgm:chMax val="0"/>
          <dgm:bulletEnabled val="1"/>
        </dgm:presLayoutVars>
      </dgm:prSet>
      <dgm:spPr/>
    </dgm:pt>
    <dgm:pt modelId="{E10981EF-44ED-4B8C-9BBE-D50CA18ACD5E}" type="pres">
      <dgm:prSet presAssocID="{C187A41A-ED94-42F1-8575-7E98FCFBCE3A}" presName="spacer" presStyleCnt="0"/>
      <dgm:spPr/>
    </dgm:pt>
    <dgm:pt modelId="{3A2582CA-D86C-48DA-AF4B-86707E23DDA4}" type="pres">
      <dgm:prSet presAssocID="{237FAFCE-1ED0-4650-84C2-5E68A61A2969}" presName="parentText" presStyleLbl="node1" presStyleIdx="7" presStyleCnt="8">
        <dgm:presLayoutVars>
          <dgm:chMax val="0"/>
          <dgm:bulletEnabled val="1"/>
        </dgm:presLayoutVars>
      </dgm:prSet>
      <dgm:spPr/>
    </dgm:pt>
  </dgm:ptLst>
  <dgm:cxnLst>
    <dgm:cxn modelId="{9A85605B-4296-448E-9DC5-86010DA64371}" srcId="{CFD0D5BC-92F9-4D59-B659-464B2C1EC159}" destId="{027CBEE9-67EA-40B5-87F6-1C06EB4F9483}" srcOrd="2" destOrd="0" parTransId="{A2606D6E-95FE-4472-ACE2-B93AAF17C0B9}" sibTransId="{E803B959-6161-4B75-9CE4-F7818A0FF47A}"/>
    <dgm:cxn modelId="{0EE0C45C-98DF-4894-A270-BF6D20BD5FAD}" srcId="{CFD0D5BC-92F9-4D59-B659-464B2C1EC159}" destId="{D5BF64F2-2FAC-4D1B-986A-E0CF3648316C}" srcOrd="5" destOrd="0" parTransId="{F862071C-6F31-4788-8D1F-3DA16036B410}" sibTransId="{D760C1CD-614F-4EE4-A075-BE0DBDD17F40}"/>
    <dgm:cxn modelId="{3E3DC06B-C261-4B31-8352-E8FE949E31A7}" srcId="{CFD0D5BC-92F9-4D59-B659-464B2C1EC159}" destId="{F5DA3EC5-D9B9-4B96-8613-DB13A678841E}" srcOrd="4" destOrd="0" parTransId="{5510FA6D-6BAF-40CA-9D15-2F84A2E1204D}" sibTransId="{8C52C812-A251-46D5-ABD9-52FC6DB2B468}"/>
    <dgm:cxn modelId="{D1505F4D-4E13-4D73-869A-9D5A2D6EE621}" srcId="{CFD0D5BC-92F9-4D59-B659-464B2C1EC159}" destId="{2EF195DE-9B7E-489C-AACA-4DECF3A7BA3E}" srcOrd="1" destOrd="0" parTransId="{44311055-D3FF-4093-A142-8354B13A3BD0}" sibTransId="{03A5C526-759E-471D-B88D-589D28F2B01B}"/>
    <dgm:cxn modelId="{A546674D-B1EA-47DC-94E3-D553D3F895C5}" srcId="{CFD0D5BC-92F9-4D59-B659-464B2C1EC159}" destId="{73CBA382-4A13-40C2-A1D4-19ABD3F9ED4C}" srcOrd="3" destOrd="0" parTransId="{25E3B9ED-10EA-4CF3-B49B-762B4121BA7C}" sibTransId="{DDD8CE88-1C6F-411F-B613-C43C3B54B178}"/>
    <dgm:cxn modelId="{FDDBA451-26D9-49DF-836B-7A0ACB267276}" srcId="{CFD0D5BC-92F9-4D59-B659-464B2C1EC159}" destId="{AF378AAD-E15E-4221-8972-11BC21BE44B6}" srcOrd="0" destOrd="0" parTransId="{69D97A17-D048-437F-9376-E3F1A422EDFD}" sibTransId="{CE4A6876-9347-4E6D-BDB3-8F8503EEFBE3}"/>
    <dgm:cxn modelId="{954CF873-1951-4317-96A4-3D838358E210}" type="presOf" srcId="{AF378AAD-E15E-4221-8972-11BC21BE44B6}" destId="{C410ACFD-CDCC-43B1-97F0-306ABF2EF5AA}" srcOrd="0" destOrd="0" presId="urn:microsoft.com/office/officeart/2005/8/layout/vList2"/>
    <dgm:cxn modelId="{3929C277-1394-4357-884F-260A627D1B4D}" srcId="{CFD0D5BC-92F9-4D59-B659-464B2C1EC159}" destId="{237FAFCE-1ED0-4650-84C2-5E68A61A2969}" srcOrd="7" destOrd="0" parTransId="{E48C9545-3B5C-4778-B418-D2FB6AC113CE}" sibTransId="{884FD9A6-7330-4017-B7EF-91949D9D772D}"/>
    <dgm:cxn modelId="{B413C694-5130-4A34-82A0-833402862205}" type="presOf" srcId="{F5DA3EC5-D9B9-4B96-8613-DB13A678841E}" destId="{B9EEEFA8-5465-4CAD-AB3B-27DEBCC15197}" srcOrd="0" destOrd="0" presId="urn:microsoft.com/office/officeart/2005/8/layout/vList2"/>
    <dgm:cxn modelId="{E455219A-0E01-4A42-88BB-ED40C1000BF1}" type="presOf" srcId="{D5BF64F2-2FAC-4D1B-986A-E0CF3648316C}" destId="{A3AD6678-A602-4634-8867-3E0B8C72F768}" srcOrd="0" destOrd="0" presId="urn:microsoft.com/office/officeart/2005/8/layout/vList2"/>
    <dgm:cxn modelId="{B72524C0-02D8-4699-85CF-6F74B57FA3B2}" type="presOf" srcId="{237FAFCE-1ED0-4650-84C2-5E68A61A2969}" destId="{3A2582CA-D86C-48DA-AF4B-86707E23DDA4}" srcOrd="0" destOrd="0" presId="urn:microsoft.com/office/officeart/2005/8/layout/vList2"/>
    <dgm:cxn modelId="{1A766EC9-7DA2-4FA1-808F-95C4AB431D9B}" srcId="{CFD0D5BC-92F9-4D59-B659-464B2C1EC159}" destId="{B6DE0004-86C8-4263-BC7A-4A3964498F48}" srcOrd="6" destOrd="0" parTransId="{1B253B25-5A93-440B-824B-B9420313B3C5}" sibTransId="{C187A41A-ED94-42F1-8575-7E98FCFBCE3A}"/>
    <dgm:cxn modelId="{A6AA11CB-D8E8-4146-A123-BBFF1278CCCA}" type="presOf" srcId="{027CBEE9-67EA-40B5-87F6-1C06EB4F9483}" destId="{703D1C0B-B0D8-4B9B-A2F2-19B6670E6389}" srcOrd="0" destOrd="0" presId="urn:microsoft.com/office/officeart/2005/8/layout/vList2"/>
    <dgm:cxn modelId="{6CEFDECD-1D44-449E-B9E9-6AED493E9D56}" type="presOf" srcId="{2EF195DE-9B7E-489C-AACA-4DECF3A7BA3E}" destId="{751C5C24-9682-44D1-8B29-A524B13183C4}" srcOrd="0" destOrd="0" presId="urn:microsoft.com/office/officeart/2005/8/layout/vList2"/>
    <dgm:cxn modelId="{B190E4D8-DC45-432F-8F7D-D5282FB60E14}" type="presOf" srcId="{B6DE0004-86C8-4263-BC7A-4A3964498F48}" destId="{3EF3CDBD-A7BE-44B5-9CC3-6F8599420A82}" srcOrd="0" destOrd="0" presId="urn:microsoft.com/office/officeart/2005/8/layout/vList2"/>
    <dgm:cxn modelId="{D82AE5DE-6969-4547-B3C0-1DC0A7FC77C5}" type="presOf" srcId="{CFD0D5BC-92F9-4D59-B659-464B2C1EC159}" destId="{BA747890-D7CF-4F8B-A853-F6E5367380C0}" srcOrd="0" destOrd="0" presId="urn:microsoft.com/office/officeart/2005/8/layout/vList2"/>
    <dgm:cxn modelId="{30DF20FE-3EE7-4BB8-92E9-8FBCDDAC4806}" type="presOf" srcId="{73CBA382-4A13-40C2-A1D4-19ABD3F9ED4C}" destId="{B6DF4DD9-8652-4A02-8916-57F2B7961E00}" srcOrd="0" destOrd="0" presId="urn:microsoft.com/office/officeart/2005/8/layout/vList2"/>
    <dgm:cxn modelId="{811030A6-E249-4CEB-A831-708F70383E81}" type="presParOf" srcId="{BA747890-D7CF-4F8B-A853-F6E5367380C0}" destId="{C410ACFD-CDCC-43B1-97F0-306ABF2EF5AA}" srcOrd="0" destOrd="0" presId="urn:microsoft.com/office/officeart/2005/8/layout/vList2"/>
    <dgm:cxn modelId="{A75D4337-CDD6-47E2-8B3E-888F2FD64518}" type="presParOf" srcId="{BA747890-D7CF-4F8B-A853-F6E5367380C0}" destId="{E7BA1726-38BA-4F68-B921-C082E621624C}" srcOrd="1" destOrd="0" presId="urn:microsoft.com/office/officeart/2005/8/layout/vList2"/>
    <dgm:cxn modelId="{7996F5B6-F139-46EF-B7B4-A0A71E59368C}" type="presParOf" srcId="{BA747890-D7CF-4F8B-A853-F6E5367380C0}" destId="{751C5C24-9682-44D1-8B29-A524B13183C4}" srcOrd="2" destOrd="0" presId="urn:microsoft.com/office/officeart/2005/8/layout/vList2"/>
    <dgm:cxn modelId="{1A84D3EF-E767-4042-A45B-5961308C2C1D}" type="presParOf" srcId="{BA747890-D7CF-4F8B-A853-F6E5367380C0}" destId="{E8B28E4F-DD85-4CB2-9880-D8A2DAA8A92C}" srcOrd="3" destOrd="0" presId="urn:microsoft.com/office/officeart/2005/8/layout/vList2"/>
    <dgm:cxn modelId="{52E12161-6C4E-4237-BF5C-9B08E5D12491}" type="presParOf" srcId="{BA747890-D7CF-4F8B-A853-F6E5367380C0}" destId="{703D1C0B-B0D8-4B9B-A2F2-19B6670E6389}" srcOrd="4" destOrd="0" presId="urn:microsoft.com/office/officeart/2005/8/layout/vList2"/>
    <dgm:cxn modelId="{A19192EE-B7A6-4BDD-8C48-D09C35E6C4F8}" type="presParOf" srcId="{BA747890-D7CF-4F8B-A853-F6E5367380C0}" destId="{AD777FBE-B8DB-4F74-A003-1D644360799F}" srcOrd="5" destOrd="0" presId="urn:microsoft.com/office/officeart/2005/8/layout/vList2"/>
    <dgm:cxn modelId="{F9242733-AE6B-4EB8-AAE2-4832855117E8}" type="presParOf" srcId="{BA747890-D7CF-4F8B-A853-F6E5367380C0}" destId="{B6DF4DD9-8652-4A02-8916-57F2B7961E00}" srcOrd="6" destOrd="0" presId="urn:microsoft.com/office/officeart/2005/8/layout/vList2"/>
    <dgm:cxn modelId="{2893DA0E-457F-4DF6-9854-225112D655A6}" type="presParOf" srcId="{BA747890-D7CF-4F8B-A853-F6E5367380C0}" destId="{69450D36-791A-422F-AE12-762B665C9FC0}" srcOrd="7" destOrd="0" presId="urn:microsoft.com/office/officeart/2005/8/layout/vList2"/>
    <dgm:cxn modelId="{0F420176-2E65-4140-9CB1-CCD6264186E2}" type="presParOf" srcId="{BA747890-D7CF-4F8B-A853-F6E5367380C0}" destId="{B9EEEFA8-5465-4CAD-AB3B-27DEBCC15197}" srcOrd="8" destOrd="0" presId="urn:microsoft.com/office/officeart/2005/8/layout/vList2"/>
    <dgm:cxn modelId="{81F86A56-6709-4E1A-832D-990ECAA5E50C}" type="presParOf" srcId="{BA747890-D7CF-4F8B-A853-F6E5367380C0}" destId="{CB3CE677-B55D-4ABF-93F5-3145A1C4BE22}" srcOrd="9" destOrd="0" presId="urn:microsoft.com/office/officeart/2005/8/layout/vList2"/>
    <dgm:cxn modelId="{829A2E54-1E2E-4D99-A24F-2025B4B4623D}" type="presParOf" srcId="{BA747890-D7CF-4F8B-A853-F6E5367380C0}" destId="{A3AD6678-A602-4634-8867-3E0B8C72F768}" srcOrd="10" destOrd="0" presId="urn:microsoft.com/office/officeart/2005/8/layout/vList2"/>
    <dgm:cxn modelId="{74025B6C-56D4-4242-861B-2F9BB07C5ED4}" type="presParOf" srcId="{BA747890-D7CF-4F8B-A853-F6E5367380C0}" destId="{8BDEEC01-89AA-460C-83A2-057AB46FF752}" srcOrd="11" destOrd="0" presId="urn:microsoft.com/office/officeart/2005/8/layout/vList2"/>
    <dgm:cxn modelId="{2E407373-C6E7-4B8D-997F-661F8599CC0F}" type="presParOf" srcId="{BA747890-D7CF-4F8B-A853-F6E5367380C0}" destId="{3EF3CDBD-A7BE-44B5-9CC3-6F8599420A82}" srcOrd="12" destOrd="0" presId="urn:microsoft.com/office/officeart/2005/8/layout/vList2"/>
    <dgm:cxn modelId="{06573C40-91C7-40EE-B1C3-E1F7B03D03D4}" type="presParOf" srcId="{BA747890-D7CF-4F8B-A853-F6E5367380C0}" destId="{E10981EF-44ED-4B8C-9BBE-D50CA18ACD5E}" srcOrd="13" destOrd="0" presId="urn:microsoft.com/office/officeart/2005/8/layout/vList2"/>
    <dgm:cxn modelId="{A5C5F913-6A20-44F2-A17A-B3A1007C596E}" type="presParOf" srcId="{BA747890-D7CF-4F8B-A853-F6E5367380C0}" destId="{3A2582CA-D86C-48DA-AF4B-86707E23DDA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80BE7A-321A-4CB8-878F-C74E7715AE2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915AF2F-AF5B-4683-B5FB-A4129E4D8BE0}">
      <dgm:prSet custT="1"/>
      <dgm:spPr/>
      <dgm:t>
        <a:bodyPr/>
        <a:lstStyle/>
        <a:p>
          <a:r>
            <a:rPr lang="en-US" sz="1800" b="1" dirty="0">
              <a:latin typeface="Arial" panose="020B0604020202020204" pitchFamily="34" charset="0"/>
              <a:cs typeface="Arial" panose="020B0604020202020204" pitchFamily="34" charset="0"/>
            </a:rPr>
            <a:t>IRB/IEC Composition</a:t>
          </a:r>
        </a:p>
      </dgm:t>
    </dgm:pt>
    <dgm:pt modelId="{E4F33946-38A8-437E-B7EA-F91180157679}" type="parTrans" cxnId="{B0DABEB2-DB8E-4FCF-8A8D-2FC82921D2D9}">
      <dgm:prSet/>
      <dgm:spPr/>
      <dgm:t>
        <a:bodyPr/>
        <a:lstStyle/>
        <a:p>
          <a:endParaRPr lang="en-US"/>
        </a:p>
      </dgm:t>
    </dgm:pt>
    <dgm:pt modelId="{F8BB4E63-928B-4375-9C0E-B6AC7EF7D06F}" type="sibTrans" cxnId="{B0DABEB2-DB8E-4FCF-8A8D-2FC82921D2D9}">
      <dgm:prSet/>
      <dgm:spPr/>
      <dgm:t>
        <a:bodyPr/>
        <a:lstStyle/>
        <a:p>
          <a:endParaRPr lang="en-US"/>
        </a:p>
      </dgm:t>
    </dgm:pt>
    <dgm:pt modelId="{8E5FCF28-B8C3-47EB-B38D-71A791204A04}">
      <dgm:prSet custT="1"/>
      <dgm:spPr/>
      <dgm:t>
        <a:bodyPr/>
        <a:lstStyle/>
        <a:p>
          <a:r>
            <a:rPr lang="en-US" sz="1800" b="1" dirty="0">
              <a:latin typeface="Arial" panose="020B0604020202020204" pitchFamily="34" charset="0"/>
              <a:cs typeface="Arial" panose="020B0604020202020204" pitchFamily="34" charset="0"/>
            </a:rPr>
            <a:t>Regulatory Authority(ies) Authorization/Approval/ Notification of Protocol (where required)</a:t>
          </a:r>
        </a:p>
      </dgm:t>
    </dgm:pt>
    <dgm:pt modelId="{DB829349-5B4B-4BD8-B3BB-DE02896C1D31}" type="parTrans" cxnId="{2DCCB516-B98C-4835-9485-E1C63DC5B7FC}">
      <dgm:prSet/>
      <dgm:spPr/>
      <dgm:t>
        <a:bodyPr/>
        <a:lstStyle/>
        <a:p>
          <a:endParaRPr lang="en-US"/>
        </a:p>
      </dgm:t>
    </dgm:pt>
    <dgm:pt modelId="{58FC1743-7045-4075-A0CB-E82267B2E762}" type="sibTrans" cxnId="{2DCCB516-B98C-4835-9485-E1C63DC5B7FC}">
      <dgm:prSet/>
      <dgm:spPr/>
      <dgm:t>
        <a:bodyPr/>
        <a:lstStyle/>
        <a:p>
          <a:endParaRPr lang="en-US"/>
        </a:p>
      </dgm:t>
    </dgm:pt>
    <dgm:pt modelId="{AD187B1B-D7C9-4EA6-8550-A8F69F130D81}">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Curriculum Vitae and/or Other Relevant Documents Evidencing Qualifications of Investigator(s) and Sub-Investigator(s)</a:t>
          </a:r>
        </a:p>
      </dgm:t>
    </dgm:pt>
    <dgm:pt modelId="{3AC85DDA-AA4A-4BAE-914D-B74C1F36F739}" type="parTrans" cxnId="{92EDF1EA-BE1D-44D0-B4BC-FD6A3D31182C}">
      <dgm:prSet/>
      <dgm:spPr/>
      <dgm:t>
        <a:bodyPr/>
        <a:lstStyle/>
        <a:p>
          <a:endParaRPr lang="en-US"/>
        </a:p>
      </dgm:t>
    </dgm:pt>
    <dgm:pt modelId="{354A360A-B625-4AA7-ADA2-BEED5A7D841D}" type="sibTrans" cxnId="{92EDF1EA-BE1D-44D0-B4BC-FD6A3D31182C}">
      <dgm:prSet/>
      <dgm:spPr/>
      <dgm:t>
        <a:bodyPr/>
        <a:lstStyle/>
        <a:p>
          <a:endParaRPr lang="en-US"/>
        </a:p>
      </dgm:t>
    </dgm:pt>
    <dgm:pt modelId="{1AAEECCA-E779-406A-AACA-B4EA12E52BB6}">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Normal Value(s)/Range(s) for Medical/ Laboratory/Technical Procedure(s) and/or Test(s) Included in the Protocol </a:t>
          </a:r>
        </a:p>
      </dgm:t>
    </dgm:pt>
    <dgm:pt modelId="{062E4158-55ED-4AB4-BF4B-C5A5A16D4C09}" type="parTrans" cxnId="{AAF80635-F011-4720-AE69-74F4FEF560C8}">
      <dgm:prSet/>
      <dgm:spPr/>
      <dgm:t>
        <a:bodyPr/>
        <a:lstStyle/>
        <a:p>
          <a:endParaRPr lang="en-US"/>
        </a:p>
      </dgm:t>
    </dgm:pt>
    <dgm:pt modelId="{156A0199-5B64-413C-B9CD-5DEA97D784BE}" type="sibTrans" cxnId="{AAF80635-F011-4720-AE69-74F4FEF560C8}">
      <dgm:prSet/>
      <dgm:spPr/>
      <dgm:t>
        <a:bodyPr/>
        <a:lstStyle/>
        <a:p>
          <a:endParaRPr lang="en-US"/>
        </a:p>
      </dgm:t>
    </dgm:pt>
    <dgm:pt modelId="{B609CF66-6CF9-4625-B357-31F25592AF2F}" type="pres">
      <dgm:prSet presAssocID="{3D80BE7A-321A-4CB8-878F-C74E7715AE2F}" presName="diagram" presStyleCnt="0">
        <dgm:presLayoutVars>
          <dgm:dir/>
          <dgm:resizeHandles val="exact"/>
        </dgm:presLayoutVars>
      </dgm:prSet>
      <dgm:spPr/>
    </dgm:pt>
    <dgm:pt modelId="{959D02EB-414D-4A94-A233-BC51AB99F2F9}" type="pres">
      <dgm:prSet presAssocID="{0915AF2F-AF5B-4683-B5FB-A4129E4D8BE0}" presName="node" presStyleLbl="node1" presStyleIdx="0" presStyleCnt="4">
        <dgm:presLayoutVars>
          <dgm:bulletEnabled val="1"/>
        </dgm:presLayoutVars>
      </dgm:prSet>
      <dgm:spPr/>
    </dgm:pt>
    <dgm:pt modelId="{D2234896-3352-44F2-8BDA-5CA0FD02ACA6}" type="pres">
      <dgm:prSet presAssocID="{F8BB4E63-928B-4375-9C0E-B6AC7EF7D06F}" presName="sibTrans" presStyleCnt="0"/>
      <dgm:spPr/>
    </dgm:pt>
    <dgm:pt modelId="{41940994-1AD0-4A1E-A6E3-B1AEB17355DE}" type="pres">
      <dgm:prSet presAssocID="{8E5FCF28-B8C3-47EB-B38D-71A791204A04}" presName="node" presStyleLbl="node1" presStyleIdx="1" presStyleCnt="4">
        <dgm:presLayoutVars>
          <dgm:bulletEnabled val="1"/>
        </dgm:presLayoutVars>
      </dgm:prSet>
      <dgm:spPr/>
    </dgm:pt>
    <dgm:pt modelId="{0BA8E174-4D3F-4D77-B3C6-8E5CCB349427}" type="pres">
      <dgm:prSet presAssocID="{58FC1743-7045-4075-A0CB-E82267B2E762}" presName="sibTrans" presStyleCnt="0"/>
      <dgm:spPr/>
    </dgm:pt>
    <dgm:pt modelId="{4A665D83-BFB2-4CF8-9052-39C12B6B9AA7}" type="pres">
      <dgm:prSet presAssocID="{AD187B1B-D7C9-4EA6-8550-A8F69F130D81}" presName="node" presStyleLbl="node1" presStyleIdx="2" presStyleCnt="4">
        <dgm:presLayoutVars>
          <dgm:bulletEnabled val="1"/>
        </dgm:presLayoutVars>
      </dgm:prSet>
      <dgm:spPr/>
    </dgm:pt>
    <dgm:pt modelId="{3A793E1D-4B1E-4C90-8894-72B2FB3B2263}" type="pres">
      <dgm:prSet presAssocID="{354A360A-B625-4AA7-ADA2-BEED5A7D841D}" presName="sibTrans" presStyleCnt="0"/>
      <dgm:spPr/>
    </dgm:pt>
    <dgm:pt modelId="{8D4D46A0-9451-46DE-8B99-EF56C7CBFC10}" type="pres">
      <dgm:prSet presAssocID="{1AAEECCA-E779-406A-AACA-B4EA12E52BB6}" presName="node" presStyleLbl="node1" presStyleIdx="3" presStyleCnt="4">
        <dgm:presLayoutVars>
          <dgm:bulletEnabled val="1"/>
        </dgm:presLayoutVars>
      </dgm:prSet>
      <dgm:spPr/>
    </dgm:pt>
  </dgm:ptLst>
  <dgm:cxnLst>
    <dgm:cxn modelId="{601B860A-4D55-40E2-9052-F10B4FE6CE2E}" type="presOf" srcId="{3D80BE7A-321A-4CB8-878F-C74E7715AE2F}" destId="{B609CF66-6CF9-4625-B357-31F25592AF2F}" srcOrd="0" destOrd="0" presId="urn:microsoft.com/office/officeart/2005/8/layout/default"/>
    <dgm:cxn modelId="{2DCCB516-B98C-4835-9485-E1C63DC5B7FC}" srcId="{3D80BE7A-321A-4CB8-878F-C74E7715AE2F}" destId="{8E5FCF28-B8C3-47EB-B38D-71A791204A04}" srcOrd="1" destOrd="0" parTransId="{DB829349-5B4B-4BD8-B3BB-DE02896C1D31}" sibTransId="{58FC1743-7045-4075-A0CB-E82267B2E762}"/>
    <dgm:cxn modelId="{08E00420-EE0A-436D-A088-551A6E579BF5}" type="presOf" srcId="{8E5FCF28-B8C3-47EB-B38D-71A791204A04}" destId="{41940994-1AD0-4A1E-A6E3-B1AEB17355DE}" srcOrd="0" destOrd="0" presId="urn:microsoft.com/office/officeart/2005/8/layout/default"/>
    <dgm:cxn modelId="{AAF80635-F011-4720-AE69-74F4FEF560C8}" srcId="{3D80BE7A-321A-4CB8-878F-C74E7715AE2F}" destId="{1AAEECCA-E779-406A-AACA-B4EA12E52BB6}" srcOrd="3" destOrd="0" parTransId="{062E4158-55ED-4AB4-BF4B-C5A5A16D4C09}" sibTransId="{156A0199-5B64-413C-B9CD-5DEA97D784BE}"/>
    <dgm:cxn modelId="{731AA73D-21D8-41BD-B0B0-4BC003BDE64F}" type="presOf" srcId="{AD187B1B-D7C9-4EA6-8550-A8F69F130D81}" destId="{4A665D83-BFB2-4CF8-9052-39C12B6B9AA7}" srcOrd="0" destOrd="0" presId="urn:microsoft.com/office/officeart/2005/8/layout/default"/>
    <dgm:cxn modelId="{7D18C67B-5873-4784-BFD8-40953693C51E}" type="presOf" srcId="{0915AF2F-AF5B-4683-B5FB-A4129E4D8BE0}" destId="{959D02EB-414D-4A94-A233-BC51AB99F2F9}" srcOrd="0" destOrd="0" presId="urn:microsoft.com/office/officeart/2005/8/layout/default"/>
    <dgm:cxn modelId="{B0DABEB2-DB8E-4FCF-8A8D-2FC82921D2D9}" srcId="{3D80BE7A-321A-4CB8-878F-C74E7715AE2F}" destId="{0915AF2F-AF5B-4683-B5FB-A4129E4D8BE0}" srcOrd="0" destOrd="0" parTransId="{E4F33946-38A8-437E-B7EA-F91180157679}" sibTransId="{F8BB4E63-928B-4375-9C0E-B6AC7EF7D06F}"/>
    <dgm:cxn modelId="{B278C0BE-8E75-4091-AD47-8CEA0979201F}" type="presOf" srcId="{1AAEECCA-E779-406A-AACA-B4EA12E52BB6}" destId="{8D4D46A0-9451-46DE-8B99-EF56C7CBFC10}" srcOrd="0" destOrd="0" presId="urn:microsoft.com/office/officeart/2005/8/layout/default"/>
    <dgm:cxn modelId="{92EDF1EA-BE1D-44D0-B4BC-FD6A3D31182C}" srcId="{3D80BE7A-321A-4CB8-878F-C74E7715AE2F}" destId="{AD187B1B-D7C9-4EA6-8550-A8F69F130D81}" srcOrd="2" destOrd="0" parTransId="{3AC85DDA-AA4A-4BAE-914D-B74C1F36F739}" sibTransId="{354A360A-B625-4AA7-ADA2-BEED5A7D841D}"/>
    <dgm:cxn modelId="{330656C7-5129-4CE5-89ED-5B605A0ABACA}" type="presParOf" srcId="{B609CF66-6CF9-4625-B357-31F25592AF2F}" destId="{959D02EB-414D-4A94-A233-BC51AB99F2F9}" srcOrd="0" destOrd="0" presId="urn:microsoft.com/office/officeart/2005/8/layout/default"/>
    <dgm:cxn modelId="{A07013AB-A20A-4714-9567-00DD44926E10}" type="presParOf" srcId="{B609CF66-6CF9-4625-B357-31F25592AF2F}" destId="{D2234896-3352-44F2-8BDA-5CA0FD02ACA6}" srcOrd="1" destOrd="0" presId="urn:microsoft.com/office/officeart/2005/8/layout/default"/>
    <dgm:cxn modelId="{A23C2F66-526E-48B5-8102-8210EBF8797E}" type="presParOf" srcId="{B609CF66-6CF9-4625-B357-31F25592AF2F}" destId="{41940994-1AD0-4A1E-A6E3-B1AEB17355DE}" srcOrd="2" destOrd="0" presId="urn:microsoft.com/office/officeart/2005/8/layout/default"/>
    <dgm:cxn modelId="{7B52CA11-2A63-46C5-B8C5-98966ACEFFA4}" type="presParOf" srcId="{B609CF66-6CF9-4625-B357-31F25592AF2F}" destId="{0BA8E174-4D3F-4D77-B3C6-8E5CCB349427}" srcOrd="3" destOrd="0" presId="urn:microsoft.com/office/officeart/2005/8/layout/default"/>
    <dgm:cxn modelId="{AB49E6BC-DB02-45D9-A77F-FD37EE0BC63F}" type="presParOf" srcId="{B609CF66-6CF9-4625-B357-31F25592AF2F}" destId="{4A665D83-BFB2-4CF8-9052-39C12B6B9AA7}" srcOrd="4" destOrd="0" presId="urn:microsoft.com/office/officeart/2005/8/layout/default"/>
    <dgm:cxn modelId="{E6BF96FD-37B9-4B01-BA63-1AE73A9EDB2D}" type="presParOf" srcId="{B609CF66-6CF9-4625-B357-31F25592AF2F}" destId="{3A793E1D-4B1E-4C90-8894-72B2FB3B2263}" srcOrd="5" destOrd="0" presId="urn:microsoft.com/office/officeart/2005/8/layout/default"/>
    <dgm:cxn modelId="{CFE2B9CF-E2CF-4017-9B05-5CC8FDE29F75}" type="presParOf" srcId="{B609CF66-6CF9-4625-B357-31F25592AF2F}" destId="{8D4D46A0-9451-46DE-8B99-EF56C7CBFC1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E8DC1A-AFCE-421D-9056-1E8C459BE75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E52E571-0696-4568-98AD-84E7921E6972}">
      <dgm:prSet custT="1"/>
      <dgm:spPr>
        <a:solidFill>
          <a:schemeClr val="accent2"/>
        </a:solidFill>
      </dgm:spPr>
      <dgm:t>
        <a:bodyPr/>
        <a:lstStyle/>
        <a:p>
          <a:r>
            <a:rPr lang="en-US" sz="1800" b="1" dirty="0">
              <a:latin typeface="Arial" panose="020B0604020202020204" pitchFamily="34" charset="0"/>
              <a:cs typeface="Arial" panose="020B0604020202020204" pitchFamily="34" charset="0"/>
            </a:rPr>
            <a:t>Medical/Laboratory/Technical Procedures /Tests </a:t>
          </a:r>
        </a:p>
      </dgm:t>
    </dgm:pt>
    <dgm:pt modelId="{63247980-EAAD-4DC5-B8A7-2010BD807218}" type="parTrans" cxnId="{96557F12-1CDF-4E6A-A275-E23CBBD6D924}">
      <dgm:prSet/>
      <dgm:spPr/>
      <dgm:t>
        <a:bodyPr/>
        <a:lstStyle/>
        <a:p>
          <a:endParaRPr lang="en-US"/>
        </a:p>
      </dgm:t>
    </dgm:pt>
    <dgm:pt modelId="{26113575-8D09-484B-8843-231CEB231379}" type="sibTrans" cxnId="{96557F12-1CDF-4E6A-A275-E23CBBD6D924}">
      <dgm:prSet/>
      <dgm:spPr/>
      <dgm:t>
        <a:bodyPr/>
        <a:lstStyle/>
        <a:p>
          <a:endParaRPr lang="en-US"/>
        </a:p>
      </dgm:t>
    </dgm:pt>
    <dgm:pt modelId="{744B5630-FBA9-480B-931A-6554027A9A81}">
      <dgm:prSet custT="1"/>
      <dgm:spPr>
        <a:solidFill>
          <a:schemeClr val="accent2"/>
        </a:solidFill>
      </dgm:spPr>
      <dgm:t>
        <a:bodyPr/>
        <a:lstStyle/>
        <a:p>
          <a:r>
            <a:rPr lang="en-US" sz="2000" b="1" dirty="0">
              <a:solidFill>
                <a:schemeClr val="bg1"/>
              </a:solidFill>
              <a:latin typeface="Calibri" panose="020F0502020204030204" pitchFamily="34" charset="0"/>
              <a:cs typeface="Calibri" panose="020F0502020204030204" pitchFamily="34" charset="0"/>
            </a:rPr>
            <a:t>Certification/accreditation/established quality control and/or external quality assessment/other validation (where required)</a:t>
          </a:r>
        </a:p>
      </dgm:t>
    </dgm:pt>
    <dgm:pt modelId="{5A7F8B46-8F24-4350-9E62-552C7E08B74C}" type="parTrans" cxnId="{20905F43-EE18-4610-B8E2-0A379C0CEB6B}">
      <dgm:prSet/>
      <dgm:spPr/>
      <dgm:t>
        <a:bodyPr/>
        <a:lstStyle/>
        <a:p>
          <a:endParaRPr lang="en-US"/>
        </a:p>
      </dgm:t>
    </dgm:pt>
    <dgm:pt modelId="{2CB57745-9AF2-46FC-B218-3AAEC793C75C}" type="sibTrans" cxnId="{20905F43-EE18-4610-B8E2-0A379C0CEB6B}">
      <dgm:prSet/>
      <dgm:spPr/>
      <dgm:t>
        <a:bodyPr/>
        <a:lstStyle/>
        <a:p>
          <a:endParaRPr lang="en-US"/>
        </a:p>
      </dgm:t>
    </dgm:pt>
    <dgm:pt modelId="{82859728-28FE-4542-8855-FA0DF1CC9A6F}">
      <dgm:prSet custT="1"/>
      <dgm:spPr>
        <a:solidFill>
          <a:schemeClr val="accent1"/>
        </a:solidFill>
      </dgm:spPr>
      <dgm:t>
        <a:bodyPr/>
        <a:lstStyle/>
        <a:p>
          <a:r>
            <a:rPr lang="en-US" sz="1800" b="1" dirty="0">
              <a:latin typeface="Arial" panose="020B0604020202020204" pitchFamily="34" charset="0"/>
              <a:cs typeface="Arial" panose="020B0604020202020204" pitchFamily="34" charset="0"/>
            </a:rPr>
            <a:t>Sample of Label(s) Attached to IP Container(s) </a:t>
          </a:r>
        </a:p>
      </dgm:t>
    </dgm:pt>
    <dgm:pt modelId="{E9DB87AE-2DA6-4AAF-9A6F-53C4AAD40925}" type="parTrans" cxnId="{47C0BE07-9594-4783-9D12-AFDE667A2F64}">
      <dgm:prSet/>
      <dgm:spPr/>
      <dgm:t>
        <a:bodyPr/>
        <a:lstStyle/>
        <a:p>
          <a:endParaRPr lang="en-US"/>
        </a:p>
      </dgm:t>
    </dgm:pt>
    <dgm:pt modelId="{05CD8845-4A9E-480F-A49B-1F23E750D812}" type="sibTrans" cxnId="{47C0BE07-9594-4783-9D12-AFDE667A2F64}">
      <dgm:prSet/>
      <dgm:spPr/>
      <dgm:t>
        <a:bodyPr/>
        <a:lstStyle/>
        <a:p>
          <a:endParaRPr lang="en-US"/>
        </a:p>
      </dgm:t>
    </dgm:pt>
    <dgm:pt modelId="{8925C9A2-AA2F-49E9-8F12-D8224A45BE4A}">
      <dgm:prSet custT="1"/>
      <dgm:spPr>
        <a:solidFill>
          <a:schemeClr val="accent3"/>
        </a:solidFill>
      </dgm:spPr>
      <dgm:t>
        <a:bodyPr/>
        <a:lstStyle/>
        <a:p>
          <a:r>
            <a:rPr lang="en-US" sz="1800" b="1" dirty="0">
              <a:latin typeface="Arial" panose="020B0604020202020204" pitchFamily="34" charset="0"/>
              <a:cs typeface="Arial" panose="020B0604020202020204" pitchFamily="34" charset="0"/>
            </a:rPr>
            <a:t>Instructions for Handling of IP(s) and Trial-Related Materials (if not included in protocol or Investigator’s Brochure)</a:t>
          </a:r>
        </a:p>
      </dgm:t>
    </dgm:pt>
    <dgm:pt modelId="{71DFFFC9-C2D8-4FAB-BB15-7B408801253C}" type="parTrans" cxnId="{01A0CEAD-8DF4-4E93-ABB5-6C069C362696}">
      <dgm:prSet/>
      <dgm:spPr/>
      <dgm:t>
        <a:bodyPr/>
        <a:lstStyle/>
        <a:p>
          <a:endParaRPr lang="en-US"/>
        </a:p>
      </dgm:t>
    </dgm:pt>
    <dgm:pt modelId="{D22132F6-7FCC-43B1-8B5A-216D4CE095A4}" type="sibTrans" cxnId="{01A0CEAD-8DF4-4E93-ABB5-6C069C362696}">
      <dgm:prSet/>
      <dgm:spPr/>
      <dgm:t>
        <a:bodyPr/>
        <a:lstStyle/>
        <a:p>
          <a:endParaRPr lang="en-US"/>
        </a:p>
      </dgm:t>
    </dgm:pt>
    <dgm:pt modelId="{8C6C3DF4-3058-4C33-B5CD-A29EFE6F034E}">
      <dgm:prSet custT="1"/>
      <dgm:spPr>
        <a:solidFill>
          <a:schemeClr val="accent4"/>
        </a:solidFill>
      </dgm:spPr>
      <dgm:t>
        <a:bodyPr/>
        <a:lstStyle/>
        <a:p>
          <a:r>
            <a:rPr lang="en-US" sz="1800" b="1" dirty="0">
              <a:latin typeface="Arial" panose="020B0604020202020204" pitchFamily="34" charset="0"/>
              <a:cs typeface="Arial" panose="020B0604020202020204" pitchFamily="34" charset="0"/>
            </a:rPr>
            <a:t>Shipping Records for IP(s) and Trial–Related Materials</a:t>
          </a:r>
        </a:p>
      </dgm:t>
    </dgm:pt>
    <dgm:pt modelId="{6DB561D5-80DF-4146-A1A8-0FB688EA8BE7}" type="parTrans" cxnId="{A5E6EDD9-15CD-4C7C-BD41-D8B512F55ACF}">
      <dgm:prSet/>
      <dgm:spPr/>
      <dgm:t>
        <a:bodyPr/>
        <a:lstStyle/>
        <a:p>
          <a:endParaRPr lang="en-US"/>
        </a:p>
      </dgm:t>
    </dgm:pt>
    <dgm:pt modelId="{B8DFD3A6-6C9D-425B-AD0A-0BA26EF8E645}" type="sibTrans" cxnId="{A5E6EDD9-15CD-4C7C-BD41-D8B512F55ACF}">
      <dgm:prSet/>
      <dgm:spPr/>
      <dgm:t>
        <a:bodyPr/>
        <a:lstStyle/>
        <a:p>
          <a:endParaRPr lang="en-US"/>
        </a:p>
      </dgm:t>
    </dgm:pt>
    <dgm:pt modelId="{63A3AF10-CC4F-46C6-BEB6-2A9CAA90C610}" type="pres">
      <dgm:prSet presAssocID="{67E8DC1A-AFCE-421D-9056-1E8C459BE754}" presName="linear" presStyleCnt="0">
        <dgm:presLayoutVars>
          <dgm:animLvl val="lvl"/>
          <dgm:resizeHandles val="exact"/>
        </dgm:presLayoutVars>
      </dgm:prSet>
      <dgm:spPr/>
    </dgm:pt>
    <dgm:pt modelId="{8D45E4D9-BBEA-4488-BC5B-24A89A610E00}" type="pres">
      <dgm:prSet presAssocID="{6E52E571-0696-4568-98AD-84E7921E6972}" presName="parentText" presStyleLbl="node1" presStyleIdx="0" presStyleCnt="4">
        <dgm:presLayoutVars>
          <dgm:chMax val="0"/>
          <dgm:bulletEnabled val="1"/>
        </dgm:presLayoutVars>
      </dgm:prSet>
      <dgm:spPr/>
    </dgm:pt>
    <dgm:pt modelId="{675AC8F9-0A49-4FCE-ABE8-AD97C461B38E}" type="pres">
      <dgm:prSet presAssocID="{6E52E571-0696-4568-98AD-84E7921E6972}" presName="childText" presStyleLbl="revTx" presStyleIdx="0" presStyleCnt="1">
        <dgm:presLayoutVars>
          <dgm:bulletEnabled val="1"/>
        </dgm:presLayoutVars>
      </dgm:prSet>
      <dgm:spPr/>
    </dgm:pt>
    <dgm:pt modelId="{54B07538-F98E-4623-A214-100E560A62C1}" type="pres">
      <dgm:prSet presAssocID="{82859728-28FE-4542-8855-FA0DF1CC9A6F}" presName="parentText" presStyleLbl="node1" presStyleIdx="1" presStyleCnt="4" custLinFactNeighborX="280" custLinFactNeighborY="62182">
        <dgm:presLayoutVars>
          <dgm:chMax val="0"/>
          <dgm:bulletEnabled val="1"/>
        </dgm:presLayoutVars>
      </dgm:prSet>
      <dgm:spPr/>
    </dgm:pt>
    <dgm:pt modelId="{996A7C11-0A4D-456B-837C-5185DA040B62}" type="pres">
      <dgm:prSet presAssocID="{05CD8845-4A9E-480F-A49B-1F23E750D812}" presName="spacer" presStyleCnt="0"/>
      <dgm:spPr/>
    </dgm:pt>
    <dgm:pt modelId="{1B4CCC3E-4A59-4DF4-8849-B809C3490833}" type="pres">
      <dgm:prSet presAssocID="{8925C9A2-AA2F-49E9-8F12-D8224A45BE4A}" presName="parentText" presStyleLbl="node1" presStyleIdx="2" presStyleCnt="4">
        <dgm:presLayoutVars>
          <dgm:chMax val="0"/>
          <dgm:bulletEnabled val="1"/>
        </dgm:presLayoutVars>
      </dgm:prSet>
      <dgm:spPr/>
    </dgm:pt>
    <dgm:pt modelId="{E25C7F05-8F6A-4C1C-9318-A8A4D25AEF24}" type="pres">
      <dgm:prSet presAssocID="{D22132F6-7FCC-43B1-8B5A-216D4CE095A4}" presName="spacer" presStyleCnt="0"/>
      <dgm:spPr/>
    </dgm:pt>
    <dgm:pt modelId="{6858F77F-4D86-4B5D-ADBD-B471475D21E9}" type="pres">
      <dgm:prSet presAssocID="{8C6C3DF4-3058-4C33-B5CD-A29EFE6F034E}" presName="parentText" presStyleLbl="node1" presStyleIdx="3" presStyleCnt="4">
        <dgm:presLayoutVars>
          <dgm:chMax val="0"/>
          <dgm:bulletEnabled val="1"/>
        </dgm:presLayoutVars>
      </dgm:prSet>
      <dgm:spPr/>
    </dgm:pt>
  </dgm:ptLst>
  <dgm:cxnLst>
    <dgm:cxn modelId="{5B5A7C02-BC35-43D6-9584-87A11733DAAC}" type="presOf" srcId="{8925C9A2-AA2F-49E9-8F12-D8224A45BE4A}" destId="{1B4CCC3E-4A59-4DF4-8849-B809C3490833}" srcOrd="0" destOrd="0" presId="urn:microsoft.com/office/officeart/2005/8/layout/vList2"/>
    <dgm:cxn modelId="{47C0BE07-9594-4783-9D12-AFDE667A2F64}" srcId="{67E8DC1A-AFCE-421D-9056-1E8C459BE754}" destId="{82859728-28FE-4542-8855-FA0DF1CC9A6F}" srcOrd="1" destOrd="0" parTransId="{E9DB87AE-2DA6-4AAF-9A6F-53C4AAD40925}" sibTransId="{05CD8845-4A9E-480F-A49B-1F23E750D812}"/>
    <dgm:cxn modelId="{96557F12-1CDF-4E6A-A275-E23CBBD6D924}" srcId="{67E8DC1A-AFCE-421D-9056-1E8C459BE754}" destId="{6E52E571-0696-4568-98AD-84E7921E6972}" srcOrd="0" destOrd="0" parTransId="{63247980-EAAD-4DC5-B8A7-2010BD807218}" sibTransId="{26113575-8D09-484B-8843-231CEB231379}"/>
    <dgm:cxn modelId="{0B8B4439-EC0D-41F9-B318-CD72BA8C1D21}" type="presOf" srcId="{8C6C3DF4-3058-4C33-B5CD-A29EFE6F034E}" destId="{6858F77F-4D86-4B5D-ADBD-B471475D21E9}" srcOrd="0" destOrd="0" presId="urn:microsoft.com/office/officeart/2005/8/layout/vList2"/>
    <dgm:cxn modelId="{20905F43-EE18-4610-B8E2-0A379C0CEB6B}" srcId="{6E52E571-0696-4568-98AD-84E7921E6972}" destId="{744B5630-FBA9-480B-931A-6554027A9A81}" srcOrd="0" destOrd="0" parTransId="{5A7F8B46-8F24-4350-9E62-552C7E08B74C}" sibTransId="{2CB57745-9AF2-46FC-B218-3AAEC793C75C}"/>
    <dgm:cxn modelId="{FA699389-E8DE-42A7-9EE8-AC7EF602290F}" type="presOf" srcId="{82859728-28FE-4542-8855-FA0DF1CC9A6F}" destId="{54B07538-F98E-4623-A214-100E560A62C1}" srcOrd="0" destOrd="0" presId="urn:microsoft.com/office/officeart/2005/8/layout/vList2"/>
    <dgm:cxn modelId="{08A6C2A9-8910-4FC1-851B-C25CFF2F35A3}" type="presOf" srcId="{6E52E571-0696-4568-98AD-84E7921E6972}" destId="{8D45E4D9-BBEA-4488-BC5B-24A89A610E00}" srcOrd="0" destOrd="0" presId="urn:microsoft.com/office/officeart/2005/8/layout/vList2"/>
    <dgm:cxn modelId="{01A0CEAD-8DF4-4E93-ABB5-6C069C362696}" srcId="{67E8DC1A-AFCE-421D-9056-1E8C459BE754}" destId="{8925C9A2-AA2F-49E9-8F12-D8224A45BE4A}" srcOrd="2" destOrd="0" parTransId="{71DFFFC9-C2D8-4FAB-BB15-7B408801253C}" sibTransId="{D22132F6-7FCC-43B1-8B5A-216D4CE095A4}"/>
    <dgm:cxn modelId="{0902E1D6-3E3A-4574-AC91-B76EB0A63A6B}" type="presOf" srcId="{744B5630-FBA9-480B-931A-6554027A9A81}" destId="{675AC8F9-0A49-4FCE-ABE8-AD97C461B38E}" srcOrd="0" destOrd="0" presId="urn:microsoft.com/office/officeart/2005/8/layout/vList2"/>
    <dgm:cxn modelId="{A5E6EDD9-15CD-4C7C-BD41-D8B512F55ACF}" srcId="{67E8DC1A-AFCE-421D-9056-1E8C459BE754}" destId="{8C6C3DF4-3058-4C33-B5CD-A29EFE6F034E}" srcOrd="3" destOrd="0" parTransId="{6DB561D5-80DF-4146-A1A8-0FB688EA8BE7}" sibTransId="{B8DFD3A6-6C9D-425B-AD0A-0BA26EF8E645}"/>
    <dgm:cxn modelId="{0B158DF4-45C6-48BA-81B8-A81CFEEB6C5B}" type="presOf" srcId="{67E8DC1A-AFCE-421D-9056-1E8C459BE754}" destId="{63A3AF10-CC4F-46C6-BEB6-2A9CAA90C610}" srcOrd="0" destOrd="0" presId="urn:microsoft.com/office/officeart/2005/8/layout/vList2"/>
    <dgm:cxn modelId="{C8061797-026F-45E4-820B-ECF5599DE044}" type="presParOf" srcId="{63A3AF10-CC4F-46C6-BEB6-2A9CAA90C610}" destId="{8D45E4D9-BBEA-4488-BC5B-24A89A610E00}" srcOrd="0" destOrd="0" presId="urn:microsoft.com/office/officeart/2005/8/layout/vList2"/>
    <dgm:cxn modelId="{3551E08F-DB8D-45C2-94AD-73399E463861}" type="presParOf" srcId="{63A3AF10-CC4F-46C6-BEB6-2A9CAA90C610}" destId="{675AC8F9-0A49-4FCE-ABE8-AD97C461B38E}" srcOrd="1" destOrd="0" presId="urn:microsoft.com/office/officeart/2005/8/layout/vList2"/>
    <dgm:cxn modelId="{0804AB53-782A-4272-93F4-234BE46BFAC1}" type="presParOf" srcId="{63A3AF10-CC4F-46C6-BEB6-2A9CAA90C610}" destId="{54B07538-F98E-4623-A214-100E560A62C1}" srcOrd="2" destOrd="0" presId="urn:microsoft.com/office/officeart/2005/8/layout/vList2"/>
    <dgm:cxn modelId="{1DDED132-7EC4-4E1C-8F9A-19068E1A4ABC}" type="presParOf" srcId="{63A3AF10-CC4F-46C6-BEB6-2A9CAA90C610}" destId="{996A7C11-0A4D-456B-837C-5185DA040B62}" srcOrd="3" destOrd="0" presId="urn:microsoft.com/office/officeart/2005/8/layout/vList2"/>
    <dgm:cxn modelId="{6501C70D-4EF8-4558-9882-2A4FF5423EFB}" type="presParOf" srcId="{63A3AF10-CC4F-46C6-BEB6-2A9CAA90C610}" destId="{1B4CCC3E-4A59-4DF4-8849-B809C3490833}" srcOrd="4" destOrd="0" presId="urn:microsoft.com/office/officeart/2005/8/layout/vList2"/>
    <dgm:cxn modelId="{2B018655-BC0A-4749-A313-39176EDA18AF}" type="presParOf" srcId="{63A3AF10-CC4F-46C6-BEB6-2A9CAA90C610}" destId="{E25C7F05-8F6A-4C1C-9318-A8A4D25AEF24}" srcOrd="5" destOrd="0" presId="urn:microsoft.com/office/officeart/2005/8/layout/vList2"/>
    <dgm:cxn modelId="{E3D9C49E-D365-4E2B-AC55-ED4483D36806}" type="presParOf" srcId="{63A3AF10-CC4F-46C6-BEB6-2A9CAA90C610}" destId="{6858F77F-4D86-4B5D-ADBD-B471475D21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9BA8C-9FB3-4930-A441-CD3501F2CFF4}">
      <dsp:nvSpPr>
        <dsp:cNvPr id="0" name=""/>
        <dsp:cNvSpPr/>
      </dsp:nvSpPr>
      <dsp:spPr>
        <a:xfrm>
          <a:off x="232939" y="236"/>
          <a:ext cx="4358216" cy="261492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Documents which individually and collectively permit evaluation of the conduct of a study and the quality of the data produced </a:t>
          </a:r>
          <a:endParaRPr lang="en-US" sz="1800" kern="1200" dirty="0">
            <a:latin typeface="Arial" panose="020B0604020202020204" pitchFamily="34" charset="0"/>
            <a:cs typeface="Arial" panose="020B0604020202020204" pitchFamily="34" charset="0"/>
          </a:endParaRPr>
        </a:p>
      </dsp:txBody>
      <dsp:txXfrm>
        <a:off x="232939" y="236"/>
        <a:ext cx="4358216" cy="2614929"/>
      </dsp:txXfrm>
    </dsp:sp>
    <dsp:sp modelId="{698A9ADD-5FB9-43E5-9671-0146E0DF3662}">
      <dsp:nvSpPr>
        <dsp:cNvPr id="0" name=""/>
        <dsp:cNvSpPr/>
      </dsp:nvSpPr>
      <dsp:spPr>
        <a:xfrm>
          <a:off x="5026977" y="236"/>
          <a:ext cx="4358216" cy="261492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Essential documents serve to demonstrate the compliance of the investigator, sponsor and monitor with the standards of Good Clinical Practice and with all applicable regulatory requirements</a:t>
          </a:r>
          <a:endParaRPr lang="en-US" sz="1800" kern="1200" dirty="0">
            <a:latin typeface="Arial" panose="020B0604020202020204" pitchFamily="34" charset="0"/>
            <a:cs typeface="Arial" panose="020B0604020202020204" pitchFamily="34" charset="0"/>
          </a:endParaRPr>
        </a:p>
      </dsp:txBody>
      <dsp:txXfrm>
        <a:off x="5026977" y="236"/>
        <a:ext cx="4358216" cy="2614929"/>
      </dsp:txXfrm>
    </dsp:sp>
    <dsp:sp modelId="{EECF0CAD-9C4E-43DC-A3F1-713561432C99}">
      <dsp:nvSpPr>
        <dsp:cNvPr id="0" name=""/>
        <dsp:cNvSpPr/>
      </dsp:nvSpPr>
      <dsp:spPr>
        <a:xfrm>
          <a:off x="232939" y="3050987"/>
          <a:ext cx="4358216" cy="261492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Filing essential documents at the investigator/institution and sponsor sites in a timely manner can greatly assist in the successful management of a trial by the investigator, sponsor and monitor</a:t>
          </a:r>
          <a:endParaRPr lang="en-US" sz="1800" kern="1200" dirty="0">
            <a:latin typeface="Arial" panose="020B0604020202020204" pitchFamily="34" charset="0"/>
            <a:cs typeface="Arial" panose="020B0604020202020204" pitchFamily="34" charset="0"/>
          </a:endParaRPr>
        </a:p>
      </dsp:txBody>
      <dsp:txXfrm>
        <a:off x="232939" y="3050987"/>
        <a:ext cx="4358216" cy="2614929"/>
      </dsp:txXfrm>
    </dsp:sp>
    <dsp:sp modelId="{D40A83EF-8FA9-4D6A-9308-9DF42EC549D8}">
      <dsp:nvSpPr>
        <dsp:cNvPr id="0" name=""/>
        <dsp:cNvSpPr/>
      </dsp:nvSpPr>
      <dsp:spPr>
        <a:xfrm>
          <a:off x="5026977" y="3050987"/>
          <a:ext cx="4358216" cy="261492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These documents are also the ones which are usually audited by the sponsor's independent audit function and inspected by the regulatory authority(ies) as part of the process to confirm the validity of the trial conduct and the integrity of data collected</a:t>
          </a:r>
          <a:endParaRPr lang="en-US" sz="1800" kern="1200" dirty="0">
            <a:latin typeface="Arial" panose="020B0604020202020204" pitchFamily="34" charset="0"/>
            <a:cs typeface="Arial" panose="020B0604020202020204" pitchFamily="34" charset="0"/>
          </a:endParaRPr>
        </a:p>
      </dsp:txBody>
      <dsp:txXfrm>
        <a:off x="5026977" y="3050987"/>
        <a:ext cx="4358216" cy="26149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E9800-036C-4448-90C4-D24836E3BCBC}">
      <dsp:nvSpPr>
        <dsp:cNvPr id="0" name=""/>
        <dsp:cNvSpPr/>
      </dsp:nvSpPr>
      <dsp:spPr>
        <a:xfrm>
          <a:off x="1049" y="985805"/>
          <a:ext cx="3819650" cy="1909825"/>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Certificate(s) of Analysis of IP(s) Shipped</a:t>
          </a:r>
        </a:p>
      </dsp:txBody>
      <dsp:txXfrm>
        <a:off x="56986" y="1041742"/>
        <a:ext cx="3707776" cy="1797951"/>
      </dsp:txXfrm>
    </dsp:sp>
    <dsp:sp modelId="{2EE4F7DF-0301-4D92-88D3-961E28F9586F}">
      <dsp:nvSpPr>
        <dsp:cNvPr id="0" name=""/>
        <dsp:cNvSpPr/>
      </dsp:nvSpPr>
      <dsp:spPr>
        <a:xfrm>
          <a:off x="4775612" y="985805"/>
          <a:ext cx="3819650" cy="1909825"/>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Decoding Procedures for Blinded Trials</a:t>
          </a:r>
        </a:p>
      </dsp:txBody>
      <dsp:txXfrm>
        <a:off x="4831549" y="1041742"/>
        <a:ext cx="3707776" cy="17979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A6EE4-BF33-4CE0-86AC-DB512F44D9D4}">
      <dsp:nvSpPr>
        <dsp:cNvPr id="0" name=""/>
        <dsp:cNvSpPr/>
      </dsp:nvSpPr>
      <dsp:spPr>
        <a:xfrm>
          <a:off x="551905" y="466968"/>
          <a:ext cx="1544062" cy="15440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EABC1-8A56-4629-BF9A-FC2A1EF53602}">
      <dsp:nvSpPr>
        <dsp:cNvPr id="0" name=""/>
        <dsp:cNvSpPr/>
      </dsp:nvSpPr>
      <dsp:spPr>
        <a:xfrm>
          <a:off x="880968" y="796030"/>
          <a:ext cx="885937" cy="8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B9B5F-51C4-44A8-A94B-20524DCA6D67}">
      <dsp:nvSpPr>
        <dsp:cNvPr id="0" name=""/>
        <dsp:cNvSpPr/>
      </dsp:nvSpPr>
      <dsp:spPr>
        <a:xfrm>
          <a:off x="58312" y="2491968"/>
          <a:ext cx="25312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latin typeface="Arial" panose="020B0604020202020204" pitchFamily="34" charset="0"/>
              <a:cs typeface="Arial" panose="020B0604020202020204" pitchFamily="34" charset="0"/>
            </a:rPr>
            <a:t>Master</a:t>
          </a:r>
          <a:r>
            <a:rPr lang="en-US" sz="2100" b="1" kern="1200" dirty="0">
              <a:latin typeface="Arial" panose="020B0604020202020204" pitchFamily="34" charset="0"/>
              <a:cs typeface="Arial" panose="020B0604020202020204" pitchFamily="34" charset="0"/>
            </a:rPr>
            <a:t> Randomization List</a:t>
          </a:r>
        </a:p>
      </dsp:txBody>
      <dsp:txXfrm>
        <a:off x="58312" y="2491968"/>
        <a:ext cx="2531250" cy="922500"/>
      </dsp:txXfrm>
    </dsp:sp>
    <dsp:sp modelId="{6F146B96-CD67-4C43-B894-121E13729DAD}">
      <dsp:nvSpPr>
        <dsp:cNvPr id="0" name=""/>
        <dsp:cNvSpPr/>
      </dsp:nvSpPr>
      <dsp:spPr>
        <a:xfrm>
          <a:off x="3526124" y="466968"/>
          <a:ext cx="1544062" cy="15440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E0C0E-0FC7-4A66-9CE5-0190ED2ECECE}">
      <dsp:nvSpPr>
        <dsp:cNvPr id="0" name=""/>
        <dsp:cNvSpPr/>
      </dsp:nvSpPr>
      <dsp:spPr>
        <a:xfrm>
          <a:off x="3855187" y="796030"/>
          <a:ext cx="885937" cy="8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09C7CC-6A01-461D-B3FB-0BE191ACECB4}">
      <dsp:nvSpPr>
        <dsp:cNvPr id="0" name=""/>
        <dsp:cNvSpPr/>
      </dsp:nvSpPr>
      <dsp:spPr>
        <a:xfrm>
          <a:off x="3032531" y="2491968"/>
          <a:ext cx="25312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latin typeface="Arial" panose="020B0604020202020204" pitchFamily="34" charset="0"/>
              <a:cs typeface="Arial" panose="020B0604020202020204" pitchFamily="34" charset="0"/>
            </a:rPr>
            <a:t>Pre-Trial</a:t>
          </a:r>
          <a:r>
            <a:rPr lang="en-US" sz="2100" b="1" kern="1200" dirty="0">
              <a:latin typeface="Arial" panose="020B0604020202020204" pitchFamily="34" charset="0"/>
              <a:cs typeface="Arial" panose="020B0604020202020204" pitchFamily="34" charset="0"/>
            </a:rPr>
            <a:t> Monitoring Report</a:t>
          </a:r>
        </a:p>
      </dsp:txBody>
      <dsp:txXfrm>
        <a:off x="3032531" y="2491968"/>
        <a:ext cx="2531250" cy="922500"/>
      </dsp:txXfrm>
    </dsp:sp>
    <dsp:sp modelId="{336EED19-036F-4D18-898B-E72665E156F3}">
      <dsp:nvSpPr>
        <dsp:cNvPr id="0" name=""/>
        <dsp:cNvSpPr/>
      </dsp:nvSpPr>
      <dsp:spPr>
        <a:xfrm>
          <a:off x="6500343" y="466968"/>
          <a:ext cx="1544062" cy="15440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1703C-A6E6-4205-93AB-56AD6D0D5073}">
      <dsp:nvSpPr>
        <dsp:cNvPr id="0" name=""/>
        <dsp:cNvSpPr/>
      </dsp:nvSpPr>
      <dsp:spPr>
        <a:xfrm>
          <a:off x="6829406" y="796030"/>
          <a:ext cx="885937" cy="8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5FBCBD-432C-402A-B6E5-27E0C03211B1}">
      <dsp:nvSpPr>
        <dsp:cNvPr id="0" name=""/>
        <dsp:cNvSpPr/>
      </dsp:nvSpPr>
      <dsp:spPr>
        <a:xfrm>
          <a:off x="6006749" y="2491968"/>
          <a:ext cx="25312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dirty="0">
              <a:latin typeface="Arial" panose="020B0604020202020204" pitchFamily="34" charset="0"/>
              <a:cs typeface="Arial" panose="020B0604020202020204" pitchFamily="34" charset="0"/>
            </a:rPr>
            <a:t>Trial Initiation Monitoring </a:t>
          </a:r>
          <a:r>
            <a:rPr lang="en-US" sz="2000" b="1" kern="1200" dirty="0">
              <a:latin typeface="Arial" panose="020B0604020202020204" pitchFamily="34" charset="0"/>
              <a:cs typeface="Arial" panose="020B0604020202020204" pitchFamily="34" charset="0"/>
            </a:rPr>
            <a:t>Report</a:t>
          </a:r>
        </a:p>
      </dsp:txBody>
      <dsp:txXfrm>
        <a:off x="6006749" y="2491968"/>
        <a:ext cx="2531250" cy="922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2440-DCAA-44B7-B858-632DDB9FB133}">
      <dsp:nvSpPr>
        <dsp:cNvPr id="0" name=""/>
        <dsp:cNvSpPr/>
      </dsp:nvSpPr>
      <dsp:spPr>
        <a:xfrm>
          <a:off x="0" y="42510"/>
          <a:ext cx="6628804" cy="617760"/>
        </a:xfrm>
        <a:prstGeom prst="roundRec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IB Updates</a:t>
          </a:r>
        </a:p>
      </dsp:txBody>
      <dsp:txXfrm>
        <a:off x="30157" y="72667"/>
        <a:ext cx="6568490" cy="557446"/>
      </dsp:txXfrm>
    </dsp:sp>
    <dsp:sp modelId="{B8049D0A-67AC-421C-88BB-3EFF1CDFEEC7}">
      <dsp:nvSpPr>
        <dsp:cNvPr id="0" name=""/>
        <dsp:cNvSpPr/>
      </dsp:nvSpPr>
      <dsp:spPr>
        <a:xfrm>
          <a:off x="0" y="755310"/>
          <a:ext cx="6628804" cy="61776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Any Revision to the following: </a:t>
          </a:r>
        </a:p>
      </dsp:txBody>
      <dsp:txXfrm>
        <a:off x="30157" y="785467"/>
        <a:ext cx="6568490" cy="557446"/>
      </dsp:txXfrm>
    </dsp:sp>
    <dsp:sp modelId="{72C337F4-12EF-4A78-9D9D-555D49F07393}">
      <dsp:nvSpPr>
        <dsp:cNvPr id="0" name=""/>
        <dsp:cNvSpPr/>
      </dsp:nvSpPr>
      <dsp:spPr>
        <a:xfrm>
          <a:off x="0" y="1468110"/>
          <a:ext cx="6628804" cy="61776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Protocol/amendment(s) </a:t>
          </a:r>
        </a:p>
      </dsp:txBody>
      <dsp:txXfrm>
        <a:off x="30157" y="1498267"/>
        <a:ext cx="6568490" cy="557446"/>
      </dsp:txXfrm>
    </dsp:sp>
    <dsp:sp modelId="{7CDFDDA8-DDE2-4399-8C9F-998E1D77D8A3}">
      <dsp:nvSpPr>
        <dsp:cNvPr id="0" name=""/>
        <dsp:cNvSpPr/>
      </dsp:nvSpPr>
      <dsp:spPr>
        <a:xfrm>
          <a:off x="0" y="2180910"/>
          <a:ext cx="6628804" cy="61776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CRF </a:t>
          </a:r>
        </a:p>
      </dsp:txBody>
      <dsp:txXfrm>
        <a:off x="30157" y="2211067"/>
        <a:ext cx="6568490" cy="557446"/>
      </dsp:txXfrm>
    </dsp:sp>
    <dsp:sp modelId="{37A4641D-D891-48C9-A170-35C67638858E}">
      <dsp:nvSpPr>
        <dsp:cNvPr id="0" name=""/>
        <dsp:cNvSpPr/>
      </dsp:nvSpPr>
      <dsp:spPr>
        <a:xfrm>
          <a:off x="0" y="2893710"/>
          <a:ext cx="6628804" cy="61776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Informed Consent Form </a:t>
          </a:r>
        </a:p>
      </dsp:txBody>
      <dsp:txXfrm>
        <a:off x="30157" y="2923867"/>
        <a:ext cx="6568490" cy="557446"/>
      </dsp:txXfrm>
    </dsp:sp>
    <dsp:sp modelId="{36799EB6-2DFA-498D-8CFC-3CB19D45F612}">
      <dsp:nvSpPr>
        <dsp:cNvPr id="0" name=""/>
        <dsp:cNvSpPr/>
      </dsp:nvSpPr>
      <dsp:spPr>
        <a:xfrm>
          <a:off x="0" y="3606510"/>
          <a:ext cx="6628804" cy="61776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Any other written information provided to subjects</a:t>
          </a:r>
        </a:p>
      </dsp:txBody>
      <dsp:txXfrm>
        <a:off x="30157" y="3636667"/>
        <a:ext cx="6568490" cy="557446"/>
      </dsp:txXfrm>
    </dsp:sp>
    <dsp:sp modelId="{F891FBB2-7197-4C7A-83C0-B73F0FF90B90}">
      <dsp:nvSpPr>
        <dsp:cNvPr id="0" name=""/>
        <dsp:cNvSpPr/>
      </dsp:nvSpPr>
      <dsp:spPr>
        <a:xfrm>
          <a:off x="0" y="4319310"/>
          <a:ext cx="6628804" cy="61776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Advertisement for subject recruitment (if used) </a:t>
          </a:r>
        </a:p>
      </dsp:txBody>
      <dsp:txXfrm>
        <a:off x="30157" y="4349467"/>
        <a:ext cx="6568490" cy="5574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F0ACA-6208-4742-B75D-01B4B4751D0A}">
      <dsp:nvSpPr>
        <dsp:cNvPr id="0" name=""/>
        <dsp:cNvSpPr/>
      </dsp:nvSpPr>
      <dsp:spPr>
        <a:xfrm>
          <a:off x="0" y="150233"/>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Protocol amendment(s)/revision(s) </a:t>
          </a:r>
          <a:endParaRPr lang="en-US" sz="1800" kern="1200" dirty="0">
            <a:latin typeface="Arial" panose="020B0604020202020204" pitchFamily="34" charset="0"/>
            <a:cs typeface="Arial" panose="020B0604020202020204" pitchFamily="34" charset="0"/>
          </a:endParaRPr>
        </a:p>
      </dsp:txBody>
      <dsp:txXfrm>
        <a:off x="0" y="150233"/>
        <a:ext cx="3005666" cy="1803399"/>
      </dsp:txXfrm>
    </dsp:sp>
    <dsp:sp modelId="{1A3046AB-3777-4D8A-94B1-001720BC903F}">
      <dsp:nvSpPr>
        <dsp:cNvPr id="0" name=""/>
        <dsp:cNvSpPr/>
      </dsp:nvSpPr>
      <dsp:spPr>
        <a:xfrm>
          <a:off x="3306233" y="150233"/>
          <a:ext cx="3005666" cy="1803399"/>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Revised informed consent form </a:t>
          </a:r>
          <a:endParaRPr lang="en-US" sz="1800" kern="1200" dirty="0">
            <a:latin typeface="Arial" panose="020B0604020202020204" pitchFamily="34" charset="0"/>
            <a:cs typeface="Arial" panose="020B0604020202020204" pitchFamily="34" charset="0"/>
          </a:endParaRPr>
        </a:p>
      </dsp:txBody>
      <dsp:txXfrm>
        <a:off x="3306233" y="150233"/>
        <a:ext cx="3005666" cy="1803399"/>
      </dsp:txXfrm>
    </dsp:sp>
    <dsp:sp modelId="{CC31B163-DE14-4949-AD30-886B10E0B160}">
      <dsp:nvSpPr>
        <dsp:cNvPr id="0" name=""/>
        <dsp:cNvSpPr/>
      </dsp:nvSpPr>
      <dsp:spPr>
        <a:xfrm>
          <a:off x="6612466" y="150233"/>
          <a:ext cx="3005666" cy="1803399"/>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Updated  written information to be provided to the subject</a:t>
          </a:r>
          <a:endParaRPr lang="en-US" sz="1800" kern="1200" dirty="0">
            <a:latin typeface="Arial" panose="020B0604020202020204" pitchFamily="34" charset="0"/>
            <a:cs typeface="Arial" panose="020B0604020202020204" pitchFamily="34" charset="0"/>
          </a:endParaRPr>
        </a:p>
      </dsp:txBody>
      <dsp:txXfrm>
        <a:off x="6612466" y="150233"/>
        <a:ext cx="3005666" cy="1803399"/>
      </dsp:txXfrm>
    </dsp:sp>
    <dsp:sp modelId="{8AC137E5-9DDA-413A-906F-01B4D7E7DAB0}">
      <dsp:nvSpPr>
        <dsp:cNvPr id="0" name=""/>
        <dsp:cNvSpPr/>
      </dsp:nvSpPr>
      <dsp:spPr>
        <a:xfrm>
          <a:off x="0" y="2254200"/>
          <a:ext cx="3005666" cy="1803399"/>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New advertisement for subject recruitment </a:t>
          </a:r>
          <a:endParaRPr lang="en-US" sz="1800" kern="1200" dirty="0">
            <a:latin typeface="Arial" panose="020B0604020202020204" pitchFamily="34" charset="0"/>
            <a:cs typeface="Arial" panose="020B0604020202020204" pitchFamily="34" charset="0"/>
          </a:endParaRPr>
        </a:p>
      </dsp:txBody>
      <dsp:txXfrm>
        <a:off x="0" y="2254200"/>
        <a:ext cx="3005666" cy="1803399"/>
      </dsp:txXfrm>
    </dsp:sp>
    <dsp:sp modelId="{6882B708-9396-4176-9672-84D68619DF74}">
      <dsp:nvSpPr>
        <dsp:cNvPr id="0" name=""/>
        <dsp:cNvSpPr/>
      </dsp:nvSpPr>
      <dsp:spPr>
        <a:xfrm>
          <a:off x="3306233" y="2254200"/>
          <a:ext cx="3005666" cy="1803399"/>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Continuing IRB/IEC review of trial, as required</a:t>
          </a:r>
          <a:endParaRPr lang="en-US" sz="1800" kern="1200" dirty="0">
            <a:latin typeface="Arial" panose="020B0604020202020204" pitchFamily="34" charset="0"/>
            <a:cs typeface="Arial" panose="020B0604020202020204" pitchFamily="34" charset="0"/>
          </a:endParaRPr>
        </a:p>
      </dsp:txBody>
      <dsp:txXfrm>
        <a:off x="3306233" y="2254200"/>
        <a:ext cx="3005666" cy="1803399"/>
      </dsp:txXfrm>
    </dsp:sp>
    <dsp:sp modelId="{867E65E5-6970-4B38-BEA2-D14640E7C2BF}">
      <dsp:nvSpPr>
        <dsp:cNvPr id="0" name=""/>
        <dsp:cNvSpPr/>
      </dsp:nvSpPr>
      <dsp:spPr>
        <a:xfrm>
          <a:off x="6612466" y="2254200"/>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CVs/Resumes for new study team members</a:t>
          </a:r>
          <a:endParaRPr lang="en-US" sz="1800" kern="1200" dirty="0">
            <a:latin typeface="Arial" panose="020B0604020202020204" pitchFamily="34" charset="0"/>
            <a:cs typeface="Arial" panose="020B0604020202020204" pitchFamily="34" charset="0"/>
          </a:endParaRPr>
        </a:p>
      </dsp:txBody>
      <dsp:txXfrm>
        <a:off x="6612466" y="2254200"/>
        <a:ext cx="3005666" cy="1803399"/>
      </dsp:txXfrm>
    </dsp:sp>
    <dsp:sp modelId="{A3E38180-A1CE-469A-B624-6A8DC0386945}">
      <dsp:nvSpPr>
        <dsp:cNvPr id="0" name=""/>
        <dsp:cNvSpPr/>
      </dsp:nvSpPr>
      <dsp:spPr>
        <a:xfrm>
          <a:off x="3306233" y="4358166"/>
          <a:ext cx="3005666" cy="1803399"/>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Updated CVs/Resumes, as applicable</a:t>
          </a:r>
          <a:endParaRPr lang="en-US" sz="1800" kern="1200" dirty="0">
            <a:latin typeface="Arial" panose="020B0604020202020204" pitchFamily="34" charset="0"/>
            <a:cs typeface="Arial" panose="020B0604020202020204" pitchFamily="34" charset="0"/>
          </a:endParaRPr>
        </a:p>
      </dsp:txBody>
      <dsp:txXfrm>
        <a:off x="3306233" y="4358166"/>
        <a:ext cx="3005666" cy="18033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9D1AC-7950-4A51-944D-4006B9BB33AA}">
      <dsp:nvSpPr>
        <dsp:cNvPr id="0" name=""/>
        <dsp:cNvSpPr/>
      </dsp:nvSpPr>
      <dsp:spPr>
        <a:xfrm>
          <a:off x="1027717" y="1932116"/>
          <a:ext cx="2564695" cy="15373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59F35-69F9-479F-A6E5-7A0F1B565477}">
      <dsp:nvSpPr>
        <dsp:cNvPr id="0" name=""/>
        <dsp:cNvSpPr/>
      </dsp:nvSpPr>
      <dsp:spPr>
        <a:xfrm>
          <a:off x="1076355" y="1978322"/>
          <a:ext cx="2564695" cy="1537392"/>
        </a:xfrm>
        <a:prstGeom prst="roundRect">
          <a:avLst>
            <a:gd name="adj" fmla="val 10000"/>
          </a:avLst>
        </a:prstGeom>
        <a:solidFill>
          <a:schemeClr val="accent2">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Updates to Laboratory/Test normal/ranges</a:t>
          </a:r>
          <a:endParaRPr lang="en-US" sz="1800" kern="1200" dirty="0">
            <a:solidFill>
              <a:schemeClr val="bg1"/>
            </a:solidFill>
            <a:latin typeface="Arial" panose="020B0604020202020204" pitchFamily="34" charset="0"/>
            <a:cs typeface="Arial" panose="020B0604020202020204" pitchFamily="34" charset="0"/>
          </a:endParaRPr>
        </a:p>
      </dsp:txBody>
      <dsp:txXfrm>
        <a:off x="1121384" y="2023351"/>
        <a:ext cx="2474637" cy="1447334"/>
      </dsp:txXfrm>
    </dsp:sp>
    <dsp:sp modelId="{9F5A1C91-89D8-4428-9C2B-E74C36BB7D77}">
      <dsp:nvSpPr>
        <dsp:cNvPr id="0" name=""/>
        <dsp:cNvSpPr/>
      </dsp:nvSpPr>
      <dsp:spPr>
        <a:xfrm>
          <a:off x="4806192" y="1876860"/>
          <a:ext cx="1834665" cy="1505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723F9-99AA-4D1B-BC6C-409DFFC7329F}">
      <dsp:nvSpPr>
        <dsp:cNvPr id="0" name=""/>
        <dsp:cNvSpPr/>
      </dsp:nvSpPr>
      <dsp:spPr>
        <a:xfrm>
          <a:off x="4854829" y="1923065"/>
          <a:ext cx="1834665" cy="1505437"/>
        </a:xfrm>
        <a:prstGeom prst="roundRect">
          <a:avLst>
            <a:gd name="adj" fmla="val 10000"/>
          </a:avLst>
        </a:prstGeom>
        <a:solidFill>
          <a:schemeClr val="accent3">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Changes in Lab/testing facility</a:t>
          </a:r>
          <a:endParaRPr lang="en-US" sz="1800" kern="1200" dirty="0">
            <a:solidFill>
              <a:schemeClr val="bg1"/>
            </a:solidFill>
            <a:latin typeface="Arial" panose="020B0604020202020204" pitchFamily="34" charset="0"/>
            <a:cs typeface="Arial" panose="020B0604020202020204" pitchFamily="34" charset="0"/>
          </a:endParaRPr>
        </a:p>
      </dsp:txBody>
      <dsp:txXfrm>
        <a:off x="4898922" y="1967158"/>
        <a:ext cx="1746479" cy="1417251"/>
      </dsp:txXfrm>
    </dsp:sp>
    <dsp:sp modelId="{100E60D4-D4A0-4476-B9EC-A5FDFE0BD391}">
      <dsp:nvSpPr>
        <dsp:cNvPr id="0" name=""/>
        <dsp:cNvSpPr/>
      </dsp:nvSpPr>
      <dsp:spPr>
        <a:xfrm>
          <a:off x="1359100" y="3792922"/>
          <a:ext cx="1986031" cy="14737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93B86-FDA4-4CAC-A872-AA46465F99E2}">
      <dsp:nvSpPr>
        <dsp:cNvPr id="0" name=""/>
        <dsp:cNvSpPr/>
      </dsp:nvSpPr>
      <dsp:spPr>
        <a:xfrm>
          <a:off x="1407738" y="3839128"/>
          <a:ext cx="1986031" cy="1473769"/>
        </a:xfrm>
        <a:prstGeom prst="roundRect">
          <a:avLst>
            <a:gd name="adj" fmla="val 10000"/>
          </a:avLst>
        </a:prstGeom>
        <a:solidFill>
          <a:schemeClr val="accent4">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Receipt of IP and trial-related materials </a:t>
          </a:r>
          <a:endParaRPr lang="en-US" sz="1800" kern="1200" dirty="0">
            <a:solidFill>
              <a:schemeClr val="bg1"/>
            </a:solidFill>
            <a:latin typeface="Arial" panose="020B0604020202020204" pitchFamily="34" charset="0"/>
            <a:cs typeface="Arial" panose="020B0604020202020204" pitchFamily="34" charset="0"/>
          </a:endParaRPr>
        </a:p>
      </dsp:txBody>
      <dsp:txXfrm>
        <a:off x="1450903" y="3882293"/>
        <a:ext cx="1899701" cy="1387439"/>
      </dsp:txXfrm>
    </dsp:sp>
    <dsp:sp modelId="{60C382B0-8216-4AF1-966E-BD2B75EC159C}">
      <dsp:nvSpPr>
        <dsp:cNvPr id="0" name=""/>
        <dsp:cNvSpPr/>
      </dsp:nvSpPr>
      <dsp:spPr>
        <a:xfrm>
          <a:off x="4877335" y="3807485"/>
          <a:ext cx="1868030" cy="14892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42C40-8D9E-402C-A02B-7D3CE0D24445}">
      <dsp:nvSpPr>
        <dsp:cNvPr id="0" name=""/>
        <dsp:cNvSpPr/>
      </dsp:nvSpPr>
      <dsp:spPr>
        <a:xfrm>
          <a:off x="4925972" y="3853691"/>
          <a:ext cx="1868030" cy="1489213"/>
        </a:xfrm>
        <a:prstGeom prst="roundRect">
          <a:avLst>
            <a:gd name="adj" fmla="val 10000"/>
          </a:avLst>
        </a:prstGeom>
        <a:solidFill>
          <a:schemeClr val="accent5">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Monitoring visits reports and responses</a:t>
          </a:r>
          <a:endParaRPr lang="en-US" sz="1800" kern="1200" dirty="0">
            <a:solidFill>
              <a:schemeClr val="bg1"/>
            </a:solidFill>
            <a:latin typeface="Arial" panose="020B0604020202020204" pitchFamily="34" charset="0"/>
            <a:cs typeface="Arial" panose="020B0604020202020204" pitchFamily="34" charset="0"/>
          </a:endParaRPr>
        </a:p>
      </dsp:txBody>
      <dsp:txXfrm>
        <a:off x="4969590" y="3897309"/>
        <a:ext cx="1780794" cy="1401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C7E4-B9A7-4717-B5F3-8CC92D594C66}">
      <dsp:nvSpPr>
        <dsp:cNvPr id="0" name=""/>
        <dsp:cNvSpPr/>
      </dsp:nvSpPr>
      <dsp:spPr>
        <a:xfrm>
          <a:off x="82655" y="5155"/>
          <a:ext cx="2954006" cy="242023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 description is given of the purpose of each document, and whether it should be filed in either the investigator/institution or sponsor files, or both </a:t>
          </a:r>
          <a:endParaRPr lang="en-US" sz="1800" kern="1200" dirty="0">
            <a:latin typeface="Arial" panose="020B0604020202020204" pitchFamily="34" charset="0"/>
            <a:cs typeface="Arial" panose="020B0604020202020204" pitchFamily="34" charset="0"/>
          </a:endParaRPr>
        </a:p>
      </dsp:txBody>
      <dsp:txXfrm>
        <a:off x="82655" y="5155"/>
        <a:ext cx="2954006" cy="2420235"/>
      </dsp:txXfrm>
    </dsp:sp>
    <dsp:sp modelId="{491A7096-D7B5-4DE5-A5B2-32CAB376D2C0}">
      <dsp:nvSpPr>
        <dsp:cNvPr id="0" name=""/>
        <dsp:cNvSpPr/>
      </dsp:nvSpPr>
      <dsp:spPr>
        <a:xfrm>
          <a:off x="3332063" y="4322"/>
          <a:ext cx="2954006" cy="2421901"/>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It is acceptable to combine some of the documents, provided the individual elements are readily identifiable</a:t>
          </a:r>
          <a:endParaRPr lang="en-US" sz="1800" kern="1200" dirty="0">
            <a:latin typeface="Arial" panose="020B0604020202020204" pitchFamily="34" charset="0"/>
            <a:cs typeface="Arial" panose="020B0604020202020204" pitchFamily="34" charset="0"/>
          </a:endParaRPr>
        </a:p>
      </dsp:txBody>
      <dsp:txXfrm>
        <a:off x="3332063" y="4322"/>
        <a:ext cx="2954006" cy="2421901"/>
      </dsp:txXfrm>
    </dsp:sp>
    <dsp:sp modelId="{2D096FF8-B14F-4A9A-B9B3-8D5277970F19}">
      <dsp:nvSpPr>
        <dsp:cNvPr id="0" name=""/>
        <dsp:cNvSpPr/>
      </dsp:nvSpPr>
      <dsp:spPr>
        <a:xfrm>
          <a:off x="6581470" y="64141"/>
          <a:ext cx="2954006" cy="2302264"/>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Trial master files should be established at the beginning of the trial, both at the investigator/institution’s site and at the sponsor's office</a:t>
          </a:r>
          <a:endParaRPr lang="en-US" sz="1800" kern="1200" dirty="0">
            <a:latin typeface="Arial" panose="020B0604020202020204" pitchFamily="34" charset="0"/>
            <a:cs typeface="Arial" panose="020B0604020202020204" pitchFamily="34" charset="0"/>
          </a:endParaRPr>
        </a:p>
      </dsp:txBody>
      <dsp:txXfrm>
        <a:off x="6581470" y="64141"/>
        <a:ext cx="2954006" cy="2302264"/>
      </dsp:txXfrm>
    </dsp:sp>
    <dsp:sp modelId="{A5D0C736-91EA-4414-BA7A-284BD00A28DA}">
      <dsp:nvSpPr>
        <dsp:cNvPr id="0" name=""/>
        <dsp:cNvSpPr/>
      </dsp:nvSpPr>
      <dsp:spPr>
        <a:xfrm>
          <a:off x="1707359" y="2761237"/>
          <a:ext cx="2954006" cy="2645366"/>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 final close-out of a trial can only be done when the monitor has reviewed both investigator/institution and sponsor files and confirmed that all necessary documents are in the appropriate files </a:t>
          </a:r>
          <a:endParaRPr lang="en-US" sz="1800" kern="1200" dirty="0">
            <a:latin typeface="Arial" panose="020B0604020202020204" pitchFamily="34" charset="0"/>
            <a:cs typeface="Arial" panose="020B0604020202020204" pitchFamily="34" charset="0"/>
          </a:endParaRPr>
        </a:p>
      </dsp:txBody>
      <dsp:txXfrm>
        <a:off x="1707359" y="2761237"/>
        <a:ext cx="2954006" cy="2645366"/>
      </dsp:txXfrm>
    </dsp:sp>
    <dsp:sp modelId="{8292D0E9-C143-4037-B46A-2B6E893243A8}">
      <dsp:nvSpPr>
        <dsp:cNvPr id="0" name=""/>
        <dsp:cNvSpPr/>
      </dsp:nvSpPr>
      <dsp:spPr>
        <a:xfrm>
          <a:off x="4956766" y="2721624"/>
          <a:ext cx="2954006" cy="2724592"/>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Any or all of the documents addressed in this guideline may be subject to, and should be available for, audit by the sponsor’s auditor and inspection by the regulatory authority(ies)</a:t>
          </a:r>
          <a:endParaRPr lang="en-US" sz="1800" kern="1200" dirty="0">
            <a:latin typeface="Arial" panose="020B0604020202020204" pitchFamily="34" charset="0"/>
            <a:cs typeface="Arial" panose="020B0604020202020204" pitchFamily="34" charset="0"/>
          </a:endParaRPr>
        </a:p>
      </dsp:txBody>
      <dsp:txXfrm>
        <a:off x="4956766" y="2721624"/>
        <a:ext cx="2954006" cy="2724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8A96-C567-4AF8-9A81-CB7F47597935}">
      <dsp:nvSpPr>
        <dsp:cNvPr id="0" name=""/>
        <dsp:cNvSpPr/>
      </dsp:nvSpPr>
      <dsp:spPr>
        <a:xfrm>
          <a:off x="0" y="203364"/>
          <a:ext cx="6668509" cy="124128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ADDENDUM: </a:t>
          </a:r>
          <a:endParaRPr lang="en-US" sz="1800" kern="1200" dirty="0">
            <a:latin typeface="Arial" panose="020B0604020202020204" pitchFamily="34" charset="0"/>
            <a:cs typeface="Arial" panose="020B0604020202020204" pitchFamily="34" charset="0"/>
          </a:endParaRPr>
        </a:p>
      </dsp:txBody>
      <dsp:txXfrm>
        <a:off x="60594" y="263958"/>
        <a:ext cx="6547321" cy="1120094"/>
      </dsp:txXfrm>
    </dsp:sp>
    <dsp:sp modelId="{EC7011B3-CB47-4287-A7A8-F851952EA14C}">
      <dsp:nvSpPr>
        <dsp:cNvPr id="0" name=""/>
        <dsp:cNvSpPr/>
      </dsp:nvSpPr>
      <dsp:spPr>
        <a:xfrm>
          <a:off x="0" y="1764637"/>
          <a:ext cx="6668509" cy="12168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 sponsor and investigator/institution should maintain a record of the location(s) of their respective essential documents including source documents</a:t>
          </a:r>
          <a:endParaRPr lang="en-US" sz="1800" kern="1200" dirty="0">
            <a:latin typeface="Arial" panose="020B0604020202020204" pitchFamily="34" charset="0"/>
            <a:cs typeface="Arial" panose="020B0604020202020204" pitchFamily="34" charset="0"/>
          </a:endParaRPr>
        </a:p>
      </dsp:txBody>
      <dsp:txXfrm>
        <a:off x="59399" y="1824036"/>
        <a:ext cx="6549711" cy="1098002"/>
      </dsp:txXfrm>
    </dsp:sp>
    <dsp:sp modelId="{11323487-07B3-46DF-A84E-710D8969BCAD}">
      <dsp:nvSpPr>
        <dsp:cNvPr id="0" name=""/>
        <dsp:cNvSpPr/>
      </dsp:nvSpPr>
      <dsp:spPr>
        <a:xfrm>
          <a:off x="0" y="3168637"/>
          <a:ext cx="6668509" cy="121680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 storage system used during the trial and for archiving (irrespective of the type of media used) should provide for document identification, version history, search, and retrieval</a:t>
          </a:r>
          <a:endParaRPr lang="en-US" sz="1800" kern="1200" dirty="0">
            <a:latin typeface="Arial" panose="020B0604020202020204" pitchFamily="34" charset="0"/>
            <a:cs typeface="Arial" panose="020B0604020202020204" pitchFamily="34" charset="0"/>
          </a:endParaRPr>
        </a:p>
      </dsp:txBody>
      <dsp:txXfrm>
        <a:off x="59399" y="3228036"/>
        <a:ext cx="6549711" cy="1098002"/>
      </dsp:txXfrm>
    </dsp:sp>
    <dsp:sp modelId="{5143E2F0-90A9-45FF-B3C4-5B1F95440D22}">
      <dsp:nvSpPr>
        <dsp:cNvPr id="0" name=""/>
        <dsp:cNvSpPr/>
      </dsp:nvSpPr>
      <dsp:spPr>
        <a:xfrm>
          <a:off x="0" y="4572637"/>
          <a:ext cx="6668509" cy="121680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Essential documents for the trial should be supplemented or may be reduced where justified (in advance of trial initiation) based on the importance and relevance of the specific documents to the trial </a:t>
          </a:r>
          <a:endParaRPr lang="en-US" sz="1800" kern="1200" dirty="0">
            <a:latin typeface="Arial" panose="020B0604020202020204" pitchFamily="34" charset="0"/>
            <a:cs typeface="Arial" panose="020B0604020202020204" pitchFamily="34" charset="0"/>
          </a:endParaRPr>
        </a:p>
      </dsp:txBody>
      <dsp:txXfrm>
        <a:off x="59399" y="4632036"/>
        <a:ext cx="6549711"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FCC96-92C9-4D8D-B149-A10DB0259564}">
      <dsp:nvSpPr>
        <dsp:cNvPr id="0" name=""/>
        <dsp:cNvSpPr/>
      </dsp:nvSpPr>
      <dsp:spPr>
        <a:xfrm>
          <a:off x="0" y="177552"/>
          <a:ext cx="6668509" cy="1104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ADDENDUM: </a:t>
          </a:r>
          <a:endParaRPr lang="en-US" sz="1800" kern="1200" dirty="0">
            <a:latin typeface="Arial" panose="020B0604020202020204" pitchFamily="34" charset="0"/>
            <a:cs typeface="Arial" panose="020B0604020202020204" pitchFamily="34" charset="0"/>
          </a:endParaRPr>
        </a:p>
      </dsp:txBody>
      <dsp:txXfrm>
        <a:off x="53916" y="231468"/>
        <a:ext cx="6560677" cy="996648"/>
      </dsp:txXfrm>
    </dsp:sp>
    <dsp:sp modelId="{DEED82A8-F109-4563-A0B7-1F0AC34043CB}">
      <dsp:nvSpPr>
        <dsp:cNvPr id="0" name=""/>
        <dsp:cNvSpPr/>
      </dsp:nvSpPr>
      <dsp:spPr>
        <a:xfrm>
          <a:off x="0" y="1382485"/>
          <a:ext cx="6668509" cy="1372968"/>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 sponsor should ensure that the investigator has control of and continuous access to the CRF data reported to the sponsor </a:t>
          </a:r>
          <a:endParaRPr lang="en-US" sz="1800" kern="1200" dirty="0">
            <a:latin typeface="Arial" panose="020B0604020202020204" pitchFamily="34" charset="0"/>
            <a:cs typeface="Arial" panose="020B0604020202020204" pitchFamily="34" charset="0"/>
          </a:endParaRPr>
        </a:p>
      </dsp:txBody>
      <dsp:txXfrm>
        <a:off x="67023" y="1449508"/>
        <a:ext cx="6534463" cy="1238922"/>
      </dsp:txXfrm>
    </dsp:sp>
    <dsp:sp modelId="{EE1A73ED-16F6-4B88-8234-84BC66A8213D}">
      <dsp:nvSpPr>
        <dsp:cNvPr id="0" name=""/>
        <dsp:cNvSpPr/>
      </dsp:nvSpPr>
      <dsp:spPr>
        <a:xfrm>
          <a:off x="0" y="2944090"/>
          <a:ext cx="6668509" cy="110448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 sponsor should not have exclusive control of those data</a:t>
          </a:r>
          <a:endParaRPr lang="en-US" sz="1800" kern="1200" dirty="0">
            <a:latin typeface="Arial" panose="020B0604020202020204" pitchFamily="34" charset="0"/>
            <a:cs typeface="Arial" panose="020B0604020202020204" pitchFamily="34" charset="0"/>
          </a:endParaRPr>
        </a:p>
      </dsp:txBody>
      <dsp:txXfrm>
        <a:off x="53916" y="2998006"/>
        <a:ext cx="6560677" cy="996648"/>
      </dsp:txXfrm>
    </dsp:sp>
    <dsp:sp modelId="{9A2E2F06-DEC2-4F23-8757-7D29644224F5}">
      <dsp:nvSpPr>
        <dsp:cNvPr id="0" name=""/>
        <dsp:cNvSpPr/>
      </dsp:nvSpPr>
      <dsp:spPr>
        <a:xfrm>
          <a:off x="0" y="4227815"/>
          <a:ext cx="6668509" cy="110448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When a copy is used to replace an original document (e.g., source documents, CRF), the copy should fulfill the requirements for certified copies</a:t>
          </a:r>
        </a:p>
      </dsp:txBody>
      <dsp:txXfrm>
        <a:off x="53916" y="4281731"/>
        <a:ext cx="6560677" cy="996648"/>
      </dsp:txXfrm>
    </dsp:sp>
    <dsp:sp modelId="{9718EA2E-9B66-48AD-92A4-8E0318F0E77C}">
      <dsp:nvSpPr>
        <dsp:cNvPr id="0" name=""/>
        <dsp:cNvSpPr/>
      </dsp:nvSpPr>
      <dsp:spPr>
        <a:xfrm>
          <a:off x="0" y="5473602"/>
          <a:ext cx="6668509" cy="1104480"/>
        </a:xfrm>
        <a:prstGeom prst="roundRect">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 investigator/institution should have control of all essential documents and records generated by the investigator/institution before, during, and after the trial</a:t>
          </a:r>
          <a:endParaRPr lang="en-US" sz="1800" kern="1200" dirty="0">
            <a:latin typeface="Arial" panose="020B0604020202020204" pitchFamily="34" charset="0"/>
            <a:cs typeface="Arial" panose="020B0604020202020204" pitchFamily="34" charset="0"/>
          </a:endParaRPr>
        </a:p>
      </dsp:txBody>
      <dsp:txXfrm>
        <a:off x="53916" y="5527518"/>
        <a:ext cx="6560677" cy="996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23AB-1A25-4201-9AEC-192D5E613B7F}">
      <dsp:nvSpPr>
        <dsp:cNvPr id="0" name=""/>
        <dsp:cNvSpPr/>
      </dsp:nvSpPr>
      <dsp:spPr>
        <a:xfrm>
          <a:off x="0" y="194592"/>
          <a:ext cx="2686347" cy="161180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Investigator Brochure</a:t>
          </a:r>
          <a:endParaRPr lang="en-US" sz="1800" kern="1200" dirty="0">
            <a:latin typeface="Arial" panose="020B0604020202020204" pitchFamily="34" charset="0"/>
            <a:cs typeface="Arial" panose="020B0604020202020204" pitchFamily="34" charset="0"/>
          </a:endParaRPr>
        </a:p>
      </dsp:txBody>
      <dsp:txXfrm>
        <a:off x="0" y="194592"/>
        <a:ext cx="2686347" cy="1611808"/>
      </dsp:txXfrm>
    </dsp:sp>
    <dsp:sp modelId="{3CDEF518-912A-470E-9605-E8992A8256AA}">
      <dsp:nvSpPr>
        <dsp:cNvPr id="0" name=""/>
        <dsp:cNvSpPr/>
      </dsp:nvSpPr>
      <dsp:spPr>
        <a:xfrm>
          <a:off x="2954982" y="194592"/>
          <a:ext cx="2686347" cy="1611808"/>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Signed Protocol, and Amendments</a:t>
          </a:r>
          <a:endParaRPr lang="en-US" sz="1800" kern="1200" dirty="0">
            <a:latin typeface="Arial" panose="020B0604020202020204" pitchFamily="34" charset="0"/>
            <a:cs typeface="Arial" panose="020B0604020202020204" pitchFamily="34" charset="0"/>
          </a:endParaRPr>
        </a:p>
      </dsp:txBody>
      <dsp:txXfrm>
        <a:off x="2954982" y="194592"/>
        <a:ext cx="2686347" cy="1611808"/>
      </dsp:txXfrm>
    </dsp:sp>
    <dsp:sp modelId="{60EF9145-587E-4D87-9FF8-88A032AE1D8D}">
      <dsp:nvSpPr>
        <dsp:cNvPr id="0" name=""/>
        <dsp:cNvSpPr/>
      </dsp:nvSpPr>
      <dsp:spPr>
        <a:xfrm>
          <a:off x="5909964" y="194592"/>
          <a:ext cx="2686347" cy="1611808"/>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Sample Case Report Forms</a:t>
          </a:r>
          <a:endParaRPr lang="en-US" sz="1800" kern="1200" dirty="0">
            <a:latin typeface="Arial" panose="020B0604020202020204" pitchFamily="34" charset="0"/>
            <a:cs typeface="Arial" panose="020B0604020202020204" pitchFamily="34" charset="0"/>
          </a:endParaRPr>
        </a:p>
      </dsp:txBody>
      <dsp:txXfrm>
        <a:off x="5909964" y="194592"/>
        <a:ext cx="2686347" cy="1611808"/>
      </dsp:txXfrm>
    </dsp:sp>
    <dsp:sp modelId="{70EBC4F9-06D4-415D-9C97-E49016F5CFB3}">
      <dsp:nvSpPr>
        <dsp:cNvPr id="0" name=""/>
        <dsp:cNvSpPr/>
      </dsp:nvSpPr>
      <dsp:spPr>
        <a:xfrm>
          <a:off x="1477491" y="2075035"/>
          <a:ext cx="2686347" cy="1611808"/>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Information Given to Trial Subject</a:t>
          </a:r>
          <a:endParaRPr lang="en-US" sz="1800" kern="1200" dirty="0">
            <a:latin typeface="Arial" panose="020B0604020202020204" pitchFamily="34" charset="0"/>
            <a:cs typeface="Arial" panose="020B0604020202020204" pitchFamily="34" charset="0"/>
          </a:endParaRPr>
        </a:p>
      </dsp:txBody>
      <dsp:txXfrm>
        <a:off x="1477491" y="2075035"/>
        <a:ext cx="2686347" cy="1611808"/>
      </dsp:txXfrm>
    </dsp:sp>
    <dsp:sp modelId="{971EE696-53D5-4406-B135-D84A652FEFEB}">
      <dsp:nvSpPr>
        <dsp:cNvPr id="0" name=""/>
        <dsp:cNvSpPr/>
      </dsp:nvSpPr>
      <dsp:spPr>
        <a:xfrm>
          <a:off x="4432473" y="2075035"/>
          <a:ext cx="2686347" cy="1611808"/>
        </a:xfrm>
        <a:prstGeom prst="rect">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Any Other Written Information</a:t>
          </a:r>
          <a:endParaRPr lang="en-US" sz="1800" kern="1200" dirty="0">
            <a:latin typeface="Arial" panose="020B0604020202020204" pitchFamily="34" charset="0"/>
            <a:cs typeface="Arial" panose="020B0604020202020204" pitchFamily="34" charset="0"/>
          </a:endParaRPr>
        </a:p>
      </dsp:txBody>
      <dsp:txXfrm>
        <a:off x="4432473" y="2075035"/>
        <a:ext cx="2686347" cy="1611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BC650-6897-43E5-B204-5915512C5ABA}">
      <dsp:nvSpPr>
        <dsp:cNvPr id="0" name=""/>
        <dsp:cNvSpPr/>
      </dsp:nvSpPr>
      <dsp:spPr>
        <a:xfrm>
          <a:off x="99656" y="499136"/>
          <a:ext cx="1111659" cy="11116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3C304-435A-4493-B790-8DD855CC5475}">
      <dsp:nvSpPr>
        <dsp:cNvPr id="0" name=""/>
        <dsp:cNvSpPr/>
      </dsp:nvSpPr>
      <dsp:spPr>
        <a:xfrm>
          <a:off x="333104" y="732585"/>
          <a:ext cx="644762" cy="644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436A57-6BDE-4B52-AAC3-E5588AF2D7B7}">
      <dsp:nvSpPr>
        <dsp:cNvPr id="0" name=""/>
        <dsp:cNvSpPr/>
      </dsp:nvSpPr>
      <dsp:spPr>
        <a:xfrm>
          <a:off x="1449528" y="499136"/>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Advertisement for Subject Recruitment</a:t>
          </a:r>
          <a:endParaRPr lang="en-US" sz="1800" kern="1200" dirty="0">
            <a:latin typeface="Arial" panose="020B0604020202020204" pitchFamily="34" charset="0"/>
            <a:cs typeface="Arial" panose="020B0604020202020204" pitchFamily="34" charset="0"/>
          </a:endParaRPr>
        </a:p>
      </dsp:txBody>
      <dsp:txXfrm>
        <a:off x="1449528" y="499136"/>
        <a:ext cx="2620340" cy="1111659"/>
      </dsp:txXfrm>
    </dsp:sp>
    <dsp:sp modelId="{5977B2A9-A00B-4D24-838F-D90E5991EF9F}">
      <dsp:nvSpPr>
        <dsp:cNvPr id="0" name=""/>
        <dsp:cNvSpPr/>
      </dsp:nvSpPr>
      <dsp:spPr>
        <a:xfrm>
          <a:off x="4526443" y="499136"/>
          <a:ext cx="1111659" cy="11116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C7E28-A647-42EE-AA32-9CBEC56D6494}">
      <dsp:nvSpPr>
        <dsp:cNvPr id="0" name=""/>
        <dsp:cNvSpPr/>
      </dsp:nvSpPr>
      <dsp:spPr>
        <a:xfrm>
          <a:off x="4759891" y="732585"/>
          <a:ext cx="644762" cy="644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C7C098-F2F0-4876-83D1-3F382136F86B}">
      <dsp:nvSpPr>
        <dsp:cNvPr id="0" name=""/>
        <dsp:cNvSpPr/>
      </dsp:nvSpPr>
      <dsp:spPr>
        <a:xfrm>
          <a:off x="5876315" y="499136"/>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Financial Aspects of the Trial</a:t>
          </a:r>
          <a:endParaRPr lang="en-US" sz="1800" kern="1200" dirty="0">
            <a:latin typeface="Arial" panose="020B0604020202020204" pitchFamily="34" charset="0"/>
            <a:cs typeface="Arial" panose="020B0604020202020204" pitchFamily="34" charset="0"/>
          </a:endParaRPr>
        </a:p>
      </dsp:txBody>
      <dsp:txXfrm>
        <a:off x="5876315" y="499136"/>
        <a:ext cx="2620340" cy="1111659"/>
      </dsp:txXfrm>
    </dsp:sp>
    <dsp:sp modelId="{93FB60DE-1D53-4B1D-8092-A257F369F663}">
      <dsp:nvSpPr>
        <dsp:cNvPr id="0" name=""/>
        <dsp:cNvSpPr/>
      </dsp:nvSpPr>
      <dsp:spPr>
        <a:xfrm>
          <a:off x="99656" y="2270640"/>
          <a:ext cx="1111659" cy="11116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74E65-E2F2-4FFB-950E-484E6552F62B}">
      <dsp:nvSpPr>
        <dsp:cNvPr id="0" name=""/>
        <dsp:cNvSpPr/>
      </dsp:nvSpPr>
      <dsp:spPr>
        <a:xfrm>
          <a:off x="333104" y="2504089"/>
          <a:ext cx="644762" cy="644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C4BE7C-3429-425D-9BA3-F34983DEC48C}">
      <dsp:nvSpPr>
        <dsp:cNvPr id="0" name=""/>
        <dsp:cNvSpPr/>
      </dsp:nvSpPr>
      <dsp:spPr>
        <a:xfrm>
          <a:off x="1449528" y="2270640"/>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Insurance Statement, as applicable</a:t>
          </a:r>
          <a:endParaRPr lang="en-US" sz="1800" kern="1200" dirty="0">
            <a:latin typeface="Arial" panose="020B0604020202020204" pitchFamily="34" charset="0"/>
            <a:cs typeface="Arial" panose="020B0604020202020204" pitchFamily="34" charset="0"/>
          </a:endParaRPr>
        </a:p>
      </dsp:txBody>
      <dsp:txXfrm>
        <a:off x="1449528" y="2270640"/>
        <a:ext cx="2620340" cy="1111659"/>
      </dsp:txXfrm>
    </dsp:sp>
    <dsp:sp modelId="{CCCB2A80-5CBF-4586-AA72-036C7F9251CC}">
      <dsp:nvSpPr>
        <dsp:cNvPr id="0" name=""/>
        <dsp:cNvSpPr/>
      </dsp:nvSpPr>
      <dsp:spPr>
        <a:xfrm>
          <a:off x="4526443" y="2270640"/>
          <a:ext cx="1111659" cy="111165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29872-F140-4F5A-BFD9-95E4B9C8EBBD}">
      <dsp:nvSpPr>
        <dsp:cNvPr id="0" name=""/>
        <dsp:cNvSpPr/>
      </dsp:nvSpPr>
      <dsp:spPr>
        <a:xfrm>
          <a:off x="4759891" y="2504089"/>
          <a:ext cx="644762" cy="6447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5A6183-695C-4067-B69C-7587F4842A26}">
      <dsp:nvSpPr>
        <dsp:cNvPr id="0" name=""/>
        <dsp:cNvSpPr/>
      </dsp:nvSpPr>
      <dsp:spPr>
        <a:xfrm>
          <a:off x="5876315" y="2270640"/>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Signed Agreement Between Involved Parties</a:t>
          </a:r>
          <a:endParaRPr lang="en-US" sz="1800" kern="1200" dirty="0">
            <a:latin typeface="Arial" panose="020B0604020202020204" pitchFamily="34" charset="0"/>
            <a:cs typeface="Arial" panose="020B0604020202020204" pitchFamily="34" charset="0"/>
          </a:endParaRPr>
        </a:p>
      </dsp:txBody>
      <dsp:txXfrm>
        <a:off x="5876315" y="2270640"/>
        <a:ext cx="2620340" cy="1111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0ACFD-CDCC-43B1-97F0-306ABF2EF5AA}">
      <dsp:nvSpPr>
        <dsp:cNvPr id="0" name=""/>
        <dsp:cNvSpPr/>
      </dsp:nvSpPr>
      <dsp:spPr>
        <a:xfrm>
          <a:off x="0" y="390"/>
          <a:ext cx="6628804" cy="61100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Dated, Documented Approval/Favorable Opinion of IRB /IEC of the Following: </a:t>
          </a:r>
          <a:endParaRPr lang="en-US" sz="1800" kern="1200" dirty="0">
            <a:latin typeface="Arial" panose="020B0604020202020204" pitchFamily="34" charset="0"/>
            <a:cs typeface="Arial" panose="020B0604020202020204" pitchFamily="34" charset="0"/>
          </a:endParaRPr>
        </a:p>
      </dsp:txBody>
      <dsp:txXfrm>
        <a:off x="29827" y="30217"/>
        <a:ext cx="6569150" cy="551351"/>
      </dsp:txXfrm>
    </dsp:sp>
    <dsp:sp modelId="{751C5C24-9682-44D1-8B29-A524B13183C4}">
      <dsp:nvSpPr>
        <dsp:cNvPr id="0" name=""/>
        <dsp:cNvSpPr/>
      </dsp:nvSpPr>
      <dsp:spPr>
        <a:xfrm>
          <a:off x="0" y="624361"/>
          <a:ext cx="6628804" cy="611005"/>
        </a:xfrm>
        <a:prstGeom prst="roundRect">
          <a:avLst/>
        </a:prstGeom>
        <a:solidFill>
          <a:schemeClr val="accent1"/>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Protocol and any amendments</a:t>
          </a:r>
          <a:endParaRPr lang="en-US" sz="1800" kern="1200" dirty="0">
            <a:latin typeface="Arial" panose="020B0604020202020204" pitchFamily="34" charset="0"/>
            <a:cs typeface="Arial" panose="020B0604020202020204" pitchFamily="34" charset="0"/>
          </a:endParaRPr>
        </a:p>
      </dsp:txBody>
      <dsp:txXfrm>
        <a:off x="29827" y="654188"/>
        <a:ext cx="6569150" cy="551351"/>
      </dsp:txXfrm>
    </dsp:sp>
    <dsp:sp modelId="{703D1C0B-B0D8-4B9B-A2F2-19B6670E6389}">
      <dsp:nvSpPr>
        <dsp:cNvPr id="0" name=""/>
        <dsp:cNvSpPr/>
      </dsp:nvSpPr>
      <dsp:spPr>
        <a:xfrm>
          <a:off x="0" y="1248331"/>
          <a:ext cx="6628804" cy="611005"/>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CRF (if applicable) </a:t>
          </a:r>
          <a:endParaRPr lang="en-US" sz="1800" kern="1200" dirty="0">
            <a:latin typeface="Arial" panose="020B0604020202020204" pitchFamily="34" charset="0"/>
            <a:cs typeface="Arial" panose="020B0604020202020204" pitchFamily="34" charset="0"/>
          </a:endParaRPr>
        </a:p>
      </dsp:txBody>
      <dsp:txXfrm>
        <a:off x="29827" y="1278158"/>
        <a:ext cx="6569150" cy="551351"/>
      </dsp:txXfrm>
    </dsp:sp>
    <dsp:sp modelId="{B6DF4DD9-8652-4A02-8916-57F2B7961E00}">
      <dsp:nvSpPr>
        <dsp:cNvPr id="0" name=""/>
        <dsp:cNvSpPr/>
      </dsp:nvSpPr>
      <dsp:spPr>
        <a:xfrm>
          <a:off x="0" y="1872302"/>
          <a:ext cx="6628804" cy="611005"/>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Informed Consent Form(s)</a:t>
          </a:r>
          <a:endParaRPr lang="en-US" sz="1800" kern="1200" dirty="0">
            <a:latin typeface="Arial" panose="020B0604020202020204" pitchFamily="34" charset="0"/>
            <a:cs typeface="Arial" panose="020B0604020202020204" pitchFamily="34" charset="0"/>
          </a:endParaRPr>
        </a:p>
      </dsp:txBody>
      <dsp:txXfrm>
        <a:off x="29827" y="1902129"/>
        <a:ext cx="6569150" cy="551351"/>
      </dsp:txXfrm>
    </dsp:sp>
    <dsp:sp modelId="{B9EEEFA8-5465-4CAD-AB3B-27DEBCC15197}">
      <dsp:nvSpPr>
        <dsp:cNvPr id="0" name=""/>
        <dsp:cNvSpPr/>
      </dsp:nvSpPr>
      <dsp:spPr>
        <a:xfrm>
          <a:off x="0" y="2496273"/>
          <a:ext cx="6628804" cy="611005"/>
        </a:xfrm>
        <a:prstGeom prst="roundRect">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Other written information to be provided to the subject(s) </a:t>
          </a:r>
          <a:endParaRPr lang="en-US" sz="1800" kern="1200" dirty="0">
            <a:latin typeface="Arial" panose="020B0604020202020204" pitchFamily="34" charset="0"/>
            <a:cs typeface="Arial" panose="020B0604020202020204" pitchFamily="34" charset="0"/>
          </a:endParaRPr>
        </a:p>
      </dsp:txBody>
      <dsp:txXfrm>
        <a:off x="29827" y="2526100"/>
        <a:ext cx="6569150" cy="551351"/>
      </dsp:txXfrm>
    </dsp:sp>
    <dsp:sp modelId="{A3AD6678-A602-4634-8867-3E0B8C72F768}">
      <dsp:nvSpPr>
        <dsp:cNvPr id="0" name=""/>
        <dsp:cNvSpPr/>
      </dsp:nvSpPr>
      <dsp:spPr>
        <a:xfrm>
          <a:off x="0" y="3120244"/>
          <a:ext cx="6628804" cy="611005"/>
        </a:xfrm>
        <a:prstGeom prst="roundRec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Advertisement for subject recruitment (if used)  </a:t>
          </a:r>
          <a:endParaRPr lang="en-US" sz="1800" kern="1200" dirty="0">
            <a:latin typeface="Arial" panose="020B0604020202020204" pitchFamily="34" charset="0"/>
            <a:cs typeface="Arial" panose="020B0604020202020204" pitchFamily="34" charset="0"/>
          </a:endParaRPr>
        </a:p>
      </dsp:txBody>
      <dsp:txXfrm>
        <a:off x="29827" y="3150071"/>
        <a:ext cx="6569150" cy="551351"/>
      </dsp:txXfrm>
    </dsp:sp>
    <dsp:sp modelId="{3EF3CDBD-A7BE-44B5-9CC3-6F8599420A82}">
      <dsp:nvSpPr>
        <dsp:cNvPr id="0" name=""/>
        <dsp:cNvSpPr/>
      </dsp:nvSpPr>
      <dsp:spPr>
        <a:xfrm>
          <a:off x="0" y="3744214"/>
          <a:ext cx="6628804" cy="611005"/>
        </a:xfrm>
        <a:prstGeom prst="roundRect">
          <a:avLst/>
        </a:prstGeom>
        <a:solidFill>
          <a:schemeClr val="accent1"/>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Subject compensation (if any) </a:t>
          </a:r>
          <a:endParaRPr lang="en-US" sz="1800" kern="1200" dirty="0">
            <a:latin typeface="Arial" panose="020B0604020202020204" pitchFamily="34" charset="0"/>
            <a:cs typeface="Arial" panose="020B0604020202020204" pitchFamily="34" charset="0"/>
          </a:endParaRPr>
        </a:p>
      </dsp:txBody>
      <dsp:txXfrm>
        <a:off x="29827" y="3774041"/>
        <a:ext cx="6569150" cy="551351"/>
      </dsp:txXfrm>
    </dsp:sp>
    <dsp:sp modelId="{3A2582CA-D86C-48DA-AF4B-86707E23DDA4}">
      <dsp:nvSpPr>
        <dsp:cNvPr id="0" name=""/>
        <dsp:cNvSpPr/>
      </dsp:nvSpPr>
      <dsp:spPr>
        <a:xfrm>
          <a:off x="0" y="4368185"/>
          <a:ext cx="6628804" cy="611005"/>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Other documents given approval/ favorable opinion</a:t>
          </a:r>
          <a:endParaRPr lang="en-US" sz="1800" kern="1200" dirty="0">
            <a:latin typeface="Arial" panose="020B0604020202020204" pitchFamily="34" charset="0"/>
            <a:cs typeface="Arial" panose="020B0604020202020204" pitchFamily="34" charset="0"/>
          </a:endParaRPr>
        </a:p>
      </dsp:txBody>
      <dsp:txXfrm>
        <a:off x="29827" y="4398012"/>
        <a:ext cx="6569150" cy="5513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02EB-414D-4A94-A233-BC51AB99F2F9}">
      <dsp:nvSpPr>
        <dsp:cNvPr id="0" name=""/>
        <dsp:cNvSpPr/>
      </dsp:nvSpPr>
      <dsp:spPr>
        <a:xfrm>
          <a:off x="287523" y="1317"/>
          <a:ext cx="3819650" cy="229179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IRB/IEC Composition</a:t>
          </a:r>
        </a:p>
      </dsp:txBody>
      <dsp:txXfrm>
        <a:off x="287523" y="1317"/>
        <a:ext cx="3819650" cy="2291790"/>
      </dsp:txXfrm>
    </dsp:sp>
    <dsp:sp modelId="{41940994-1AD0-4A1E-A6E3-B1AEB17355DE}">
      <dsp:nvSpPr>
        <dsp:cNvPr id="0" name=""/>
        <dsp:cNvSpPr/>
      </dsp:nvSpPr>
      <dsp:spPr>
        <a:xfrm>
          <a:off x="4489138" y="1317"/>
          <a:ext cx="3819650" cy="2291790"/>
        </a:xfrm>
        <a:prstGeom prst="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Regulatory Authority(ies) Authorization/Approval/ Notification of Protocol (where required)</a:t>
          </a:r>
        </a:p>
      </dsp:txBody>
      <dsp:txXfrm>
        <a:off x="4489138" y="1317"/>
        <a:ext cx="3819650" cy="2291790"/>
      </dsp:txXfrm>
    </dsp:sp>
    <dsp:sp modelId="{4A665D83-BFB2-4CF8-9052-39C12B6B9AA7}">
      <dsp:nvSpPr>
        <dsp:cNvPr id="0" name=""/>
        <dsp:cNvSpPr/>
      </dsp:nvSpPr>
      <dsp:spPr>
        <a:xfrm>
          <a:off x="287523" y="2675073"/>
          <a:ext cx="3819650" cy="2291790"/>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Curriculum Vitae and/or Other Relevant Documents Evidencing Qualifications of Investigator(s) and Sub-Investigator(s)</a:t>
          </a:r>
        </a:p>
      </dsp:txBody>
      <dsp:txXfrm>
        <a:off x="287523" y="2675073"/>
        <a:ext cx="3819650" cy="2291790"/>
      </dsp:txXfrm>
    </dsp:sp>
    <dsp:sp modelId="{8D4D46A0-9451-46DE-8B99-EF56C7CBFC10}">
      <dsp:nvSpPr>
        <dsp:cNvPr id="0" name=""/>
        <dsp:cNvSpPr/>
      </dsp:nvSpPr>
      <dsp:spPr>
        <a:xfrm>
          <a:off x="4489138" y="2675073"/>
          <a:ext cx="3819650" cy="2291790"/>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Normal Value(s)/Range(s) for Medical/ Laboratory/Technical Procedure(s) and/or Test(s) Included in the Protocol </a:t>
          </a:r>
        </a:p>
      </dsp:txBody>
      <dsp:txXfrm>
        <a:off x="4489138" y="2675073"/>
        <a:ext cx="3819650" cy="2291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5E4D9-BBEA-4488-BC5B-24A89A610E00}">
      <dsp:nvSpPr>
        <dsp:cNvPr id="0" name=""/>
        <dsp:cNvSpPr/>
      </dsp:nvSpPr>
      <dsp:spPr>
        <a:xfrm>
          <a:off x="0" y="21315"/>
          <a:ext cx="6628804" cy="941850"/>
        </a:xfrm>
        <a:prstGeom prst="roundRect">
          <a:avLst/>
        </a:prstGeom>
        <a:solidFill>
          <a:schemeClr val="accent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Medical/Laboratory/Technical Procedures /Tests </a:t>
          </a:r>
        </a:p>
      </dsp:txBody>
      <dsp:txXfrm>
        <a:off x="45977" y="67292"/>
        <a:ext cx="6536850" cy="849896"/>
      </dsp:txXfrm>
    </dsp:sp>
    <dsp:sp modelId="{675AC8F9-0A49-4FCE-ABE8-AD97C461B38E}">
      <dsp:nvSpPr>
        <dsp:cNvPr id="0" name=""/>
        <dsp:cNvSpPr/>
      </dsp:nvSpPr>
      <dsp:spPr>
        <a:xfrm>
          <a:off x="0" y="963165"/>
          <a:ext cx="6628804" cy="904590"/>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21046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chemeClr val="bg1"/>
              </a:solidFill>
              <a:latin typeface="Calibri" panose="020F0502020204030204" pitchFamily="34" charset="0"/>
              <a:cs typeface="Calibri" panose="020F0502020204030204" pitchFamily="34" charset="0"/>
            </a:rPr>
            <a:t>Certification/accreditation/established quality control and/or external quality assessment/other validation (where required)</a:t>
          </a:r>
        </a:p>
      </dsp:txBody>
      <dsp:txXfrm>
        <a:off x="0" y="963165"/>
        <a:ext cx="6628804" cy="904590"/>
      </dsp:txXfrm>
    </dsp:sp>
    <dsp:sp modelId="{54B07538-F98E-4623-A214-100E560A62C1}">
      <dsp:nvSpPr>
        <dsp:cNvPr id="0" name=""/>
        <dsp:cNvSpPr/>
      </dsp:nvSpPr>
      <dsp:spPr>
        <a:xfrm>
          <a:off x="0" y="1950134"/>
          <a:ext cx="6628804" cy="941850"/>
        </a:xfrm>
        <a:prstGeom prst="roundRect">
          <a:avLst/>
        </a:prstGeom>
        <a:solidFill>
          <a:schemeClr val="accent1"/>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Sample of Label(s) Attached to IP Container(s) </a:t>
          </a:r>
        </a:p>
      </dsp:txBody>
      <dsp:txXfrm>
        <a:off x="45977" y="1996111"/>
        <a:ext cx="6536850" cy="849896"/>
      </dsp:txXfrm>
    </dsp:sp>
    <dsp:sp modelId="{1B4CCC3E-4A59-4DF4-8849-B809C3490833}">
      <dsp:nvSpPr>
        <dsp:cNvPr id="0" name=""/>
        <dsp:cNvSpPr/>
      </dsp:nvSpPr>
      <dsp:spPr>
        <a:xfrm>
          <a:off x="0" y="2942085"/>
          <a:ext cx="6628804" cy="941850"/>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Instructions for Handling of IP(s) and Trial-Related Materials (if not included in protocol or Investigator’s Brochure)</a:t>
          </a:r>
        </a:p>
      </dsp:txBody>
      <dsp:txXfrm>
        <a:off x="45977" y="2988062"/>
        <a:ext cx="6536850" cy="849896"/>
      </dsp:txXfrm>
    </dsp:sp>
    <dsp:sp modelId="{6858F77F-4D86-4B5D-ADBD-B471475D21E9}">
      <dsp:nvSpPr>
        <dsp:cNvPr id="0" name=""/>
        <dsp:cNvSpPr/>
      </dsp:nvSpPr>
      <dsp:spPr>
        <a:xfrm>
          <a:off x="0" y="4016415"/>
          <a:ext cx="6628804" cy="941850"/>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Shipping Records for IP(s) and Trial–Related Materials</a:t>
          </a:r>
        </a:p>
      </dsp:txBody>
      <dsp:txXfrm>
        <a:off x="45977" y="4062392"/>
        <a:ext cx="6536850" cy="8498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BD850-A6D0-4659-BE5C-3FA1E6AABD27}" type="datetimeFigureOut">
              <a:rPr lang="en-US" smtClean="0"/>
              <a:t>8/20/2024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1792C-585A-46A9-A1AC-A10EAF5EC81B}" type="slidenum">
              <a:rPr lang="en-US" smtClean="0"/>
              <a:t>‹#›</a:t>
            </a:fld>
            <a:endParaRPr lang="en-US" dirty="0"/>
          </a:p>
        </p:txBody>
      </p:sp>
    </p:spTree>
    <p:extLst>
      <p:ext uri="{BB962C8B-B14F-4D97-AF65-F5344CB8AC3E}">
        <p14:creationId xmlns:p14="http://schemas.microsoft.com/office/powerpoint/2010/main" val="370550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 should be legible</a:t>
            </a:r>
          </a:p>
        </p:txBody>
      </p:sp>
      <p:sp>
        <p:nvSpPr>
          <p:cNvPr id="4" name="Slide Number Placeholder 3"/>
          <p:cNvSpPr>
            <a:spLocks noGrp="1"/>
          </p:cNvSpPr>
          <p:nvPr>
            <p:ph type="sldNum" sz="quarter" idx="5"/>
          </p:nvPr>
        </p:nvSpPr>
        <p:spPr/>
        <p:txBody>
          <a:bodyPr/>
          <a:lstStyle/>
          <a:p>
            <a:fld id="{5551792C-585A-46A9-A1AC-A10EAF5EC81B}" type="slidenum">
              <a:rPr lang="en-US" smtClean="0"/>
              <a:t>42</a:t>
            </a:fld>
            <a:endParaRPr lang="en-US" dirty="0"/>
          </a:p>
        </p:txBody>
      </p:sp>
    </p:spTree>
    <p:extLst>
      <p:ext uri="{BB962C8B-B14F-4D97-AF65-F5344CB8AC3E}">
        <p14:creationId xmlns:p14="http://schemas.microsoft.com/office/powerpoint/2010/main" val="386061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38736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135726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822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42421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486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55707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238347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93904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305973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26617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401217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67857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207866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238946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148338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CD575-0819-461A-B2AB-CD3A9BFEDA69}" type="datetimeFigureOut">
              <a:rPr lang="en-US" smtClean="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05BCC-A5E1-4A22-A898-05F9B84734EA}" type="slidenum">
              <a:rPr lang="en-US" smtClean="0"/>
              <a:t>‹#›</a:t>
            </a:fld>
            <a:endParaRPr lang="en-US" dirty="0"/>
          </a:p>
        </p:txBody>
      </p:sp>
    </p:spTree>
    <p:extLst>
      <p:ext uri="{BB962C8B-B14F-4D97-AF65-F5344CB8AC3E}">
        <p14:creationId xmlns:p14="http://schemas.microsoft.com/office/powerpoint/2010/main" val="195358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CD575-0819-461A-B2AB-CD3A9BFEDA69}" type="datetimeFigureOut">
              <a:rPr lang="en-US" smtClean="0"/>
              <a:t>8/20/2024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05BCC-A5E1-4A22-A898-05F9B84734EA}" type="slidenum">
              <a:rPr lang="en-US" smtClean="0"/>
              <a:t>‹#›</a:t>
            </a:fld>
            <a:endParaRPr lang="en-US" dirty="0"/>
          </a:p>
        </p:txBody>
      </p:sp>
    </p:spTree>
    <p:extLst>
      <p:ext uri="{BB962C8B-B14F-4D97-AF65-F5344CB8AC3E}">
        <p14:creationId xmlns:p14="http://schemas.microsoft.com/office/powerpoint/2010/main" val="4257459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ommons.wikimedia.org/wiki/File:Checkmark.sv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ommons.wikimedia.org/wiki/File:Checkmark.sv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F460-E412-DB5E-48F8-5BAC9B75C5B2}"/>
              </a:ext>
            </a:extLst>
          </p:cNvPr>
          <p:cNvSpPr>
            <a:spLocks noGrp="1"/>
          </p:cNvSpPr>
          <p:nvPr>
            <p:ph type="ctrTitle"/>
          </p:nvPr>
        </p:nvSpPr>
        <p:spPr/>
        <p:txBody>
          <a:bodyPr/>
          <a:lstStyle/>
          <a:p>
            <a:r>
              <a:rPr lang="en-US" sz="4800" b="1" dirty="0">
                <a:solidFill>
                  <a:srgbClr val="92D050"/>
                </a:solidFill>
                <a:latin typeface="Arial Black"/>
              </a:rPr>
              <a:t>CERTIFICATION EXAM PREPARATION COURSE</a:t>
            </a:r>
            <a:endParaRPr lang="en-US" sz="4800" dirty="0">
              <a:solidFill>
                <a:srgbClr val="000000"/>
              </a:solidFill>
              <a:latin typeface="Arial Black"/>
            </a:endParaRPr>
          </a:p>
        </p:txBody>
      </p:sp>
      <p:sp>
        <p:nvSpPr>
          <p:cNvPr id="3" name="Subtitle 2">
            <a:extLst>
              <a:ext uri="{FF2B5EF4-FFF2-40B4-BE49-F238E27FC236}">
                <a16:creationId xmlns:a16="http://schemas.microsoft.com/office/drawing/2014/main" id="{EF92F298-19A3-437C-938F-185D239A6F1A}"/>
              </a:ext>
            </a:extLst>
          </p:cNvPr>
          <p:cNvSpPr>
            <a:spLocks noGrp="1"/>
          </p:cNvSpPr>
          <p:nvPr>
            <p:ph type="subTitle" idx="1"/>
          </p:nvPr>
        </p:nvSpPr>
        <p:spPr/>
        <p:txBody>
          <a:bodyPr>
            <a:normAutofit/>
          </a:bodyPr>
          <a:lstStyle/>
          <a:p>
            <a:r>
              <a:rPr lang="en-US" sz="2800" b="1" dirty="0">
                <a:latin typeface="Arial"/>
                <a:cs typeface="Arial"/>
              </a:rPr>
              <a:t>SESSION 9:</a:t>
            </a:r>
            <a:endParaRPr lang="en-US" dirty="0"/>
          </a:p>
          <a:p>
            <a:r>
              <a:rPr lang="en-US" sz="2800" dirty="0">
                <a:latin typeface="Arial"/>
                <a:cs typeface="Arial"/>
              </a:rPr>
              <a:t>Essential Documents, Part I</a:t>
            </a:r>
          </a:p>
        </p:txBody>
      </p:sp>
    </p:spTree>
    <p:extLst>
      <p:ext uri="{BB962C8B-B14F-4D97-AF65-F5344CB8AC3E}">
        <p14:creationId xmlns:p14="http://schemas.microsoft.com/office/powerpoint/2010/main" val="72198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D0A859-323C-45CB-9963-F5560425AA70}"/>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ICH GCP E6 (R2) Section 8.2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A06466B-8E4F-4E5D-A58A-A3276EACCA16}"/>
              </a:ext>
            </a:extLst>
          </p:cNvPr>
          <p:cNvSpPr>
            <a:spLocks noGrp="1"/>
          </p:cNvSpPr>
          <p:nvPr>
            <p:ph idx="1"/>
          </p:nvPr>
        </p:nvSpPr>
        <p:spPr>
          <a:xfrm>
            <a:off x="4654295" y="816638"/>
            <a:ext cx="4619706" cy="5224724"/>
          </a:xfrm>
        </p:spPr>
        <p:txBody>
          <a:bodyPr anchor="ctr">
            <a:normAutofit/>
          </a:bodyPr>
          <a:lstStyle/>
          <a:p>
            <a:pPr marL="0" indent="0">
              <a:buNone/>
            </a:pPr>
            <a:r>
              <a:rPr lang="en-US" b="1" dirty="0">
                <a:latin typeface="Arial" panose="020B0604020202020204" pitchFamily="34" charset="0"/>
                <a:cs typeface="Arial" panose="020B0604020202020204" pitchFamily="34" charset="0"/>
              </a:rPr>
              <a:t>Set Up to Show You Where the Document Should be Maintained:</a:t>
            </a:r>
          </a:p>
          <a:p>
            <a:pPr marL="0" indent="0">
              <a:buNone/>
            </a:pPr>
            <a:endParaRPr lang="en-US"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Investigator/Site Files</a:t>
            </a:r>
          </a:p>
          <a:p>
            <a:pPr marL="457200" lvl="1" indent="0">
              <a:buNone/>
            </a:pPr>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Sponsor Files/Both the investigator/site and Sponsor files</a:t>
            </a:r>
          </a:p>
          <a:p>
            <a:pPr marL="0" indent="0">
              <a:buNone/>
            </a:pPr>
            <a:r>
              <a:rPr lang="en-US"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6420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D085FF-3557-48B4-9D04-9F9B4060A15D}"/>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ICH GCP E6 (R2) Section 8.2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76FAED3-9BFF-4707-9196-2B195F998F76}"/>
              </a:ext>
            </a:extLst>
          </p:cNvPr>
          <p:cNvSpPr>
            <a:spLocks noGrp="1"/>
          </p:cNvSpPr>
          <p:nvPr>
            <p:ph idx="1"/>
          </p:nvPr>
        </p:nvSpPr>
        <p:spPr>
          <a:xfrm>
            <a:off x="4654295" y="816638"/>
            <a:ext cx="4619706" cy="5224724"/>
          </a:xfrm>
        </p:spPr>
        <p:txBody>
          <a:bodyPr anchor="ctr">
            <a:normAutofit/>
          </a:bodyPr>
          <a:lstStyle/>
          <a:p>
            <a:pPr marL="0" indent="0">
              <a:buNone/>
            </a:pPr>
            <a:r>
              <a:rPr lang="en-US" sz="3200" b="1" dirty="0">
                <a:latin typeface="Arial" panose="020B0604020202020204" pitchFamily="34" charset="0"/>
                <a:cs typeface="Arial" panose="020B0604020202020204" pitchFamily="34" charset="0"/>
              </a:rPr>
              <a:t>Before the Clinical Phase of the Trial Commences</a:t>
            </a:r>
          </a:p>
        </p:txBody>
      </p:sp>
    </p:spTree>
    <p:extLst>
      <p:ext uri="{BB962C8B-B14F-4D97-AF65-F5344CB8AC3E}">
        <p14:creationId xmlns:p14="http://schemas.microsoft.com/office/powerpoint/2010/main" val="3502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9B6F5A0-101C-47F9-8FA3-7C7727CC71A7}"/>
              </a:ext>
            </a:extLst>
          </p:cNvPr>
          <p:cNvPicPr>
            <a:picLocks noChangeAspect="1"/>
          </p:cNvPicPr>
          <p:nvPr/>
        </p:nvPicPr>
        <p:blipFill>
          <a:blip r:embed="rId2"/>
          <a:stretch>
            <a:fillRect/>
          </a:stretch>
        </p:blipFill>
        <p:spPr>
          <a:xfrm>
            <a:off x="697877" y="480059"/>
            <a:ext cx="10624548" cy="6108999"/>
          </a:xfrm>
          <a:prstGeom prst="rect">
            <a:avLst/>
          </a:prstGeom>
        </p:spPr>
      </p:pic>
      <p:sp>
        <p:nvSpPr>
          <p:cNvPr id="4" name="Rectangle 3">
            <a:extLst>
              <a:ext uri="{FF2B5EF4-FFF2-40B4-BE49-F238E27FC236}">
                <a16:creationId xmlns:a16="http://schemas.microsoft.com/office/drawing/2014/main" id="{FE226DA7-795D-47F4-B69D-7F8C2795F91A}"/>
              </a:ext>
            </a:extLst>
          </p:cNvPr>
          <p:cNvSpPr/>
          <p:nvPr/>
        </p:nvSpPr>
        <p:spPr>
          <a:xfrm>
            <a:off x="694829" y="480058"/>
            <a:ext cx="10799294" cy="72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1131AD0-839B-452C-8C97-C2B1FB9EA991}"/>
              </a:ext>
            </a:extLst>
          </p:cNvPr>
          <p:cNvSpPr/>
          <p:nvPr/>
        </p:nvSpPr>
        <p:spPr>
          <a:xfrm>
            <a:off x="717675" y="6178858"/>
            <a:ext cx="10776448" cy="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76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TextBox 1">
            <a:extLst>
              <a:ext uri="{FF2B5EF4-FFF2-40B4-BE49-F238E27FC236}">
                <a16:creationId xmlns:a16="http://schemas.microsoft.com/office/drawing/2014/main" id="{95EFE47C-4316-44DD-B172-9FB95B5AD628}"/>
              </a:ext>
            </a:extLst>
          </p:cNvPr>
          <p:cNvGraphicFramePr/>
          <p:nvPr>
            <p:extLst>
              <p:ext uri="{D42A27DB-BD31-4B8C-83A1-F6EECF244321}">
                <p14:modId xmlns:p14="http://schemas.microsoft.com/office/powerpoint/2010/main" val="713635390"/>
              </p:ext>
            </p:extLst>
          </p:nvPr>
        </p:nvGraphicFramePr>
        <p:xfrm>
          <a:off x="583929" y="1071563"/>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59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Graphical user interface, text, application&#10;&#10;Description automatically generated">
            <a:extLst>
              <a:ext uri="{FF2B5EF4-FFF2-40B4-BE49-F238E27FC236}">
                <a16:creationId xmlns:a16="http://schemas.microsoft.com/office/drawing/2014/main" id="{419A8AF8-3257-4F9A-932E-FF88AA4FCBD3}"/>
              </a:ext>
            </a:extLst>
          </p:cNvPr>
          <p:cNvPicPr>
            <a:picLocks noChangeAspect="1"/>
          </p:cNvPicPr>
          <p:nvPr/>
        </p:nvPicPr>
        <p:blipFill rotWithShape="1">
          <a:blip r:embed="rId2"/>
          <a:srcRect t="8097" r="1" b="1"/>
          <a:stretch/>
        </p:blipFill>
        <p:spPr>
          <a:xfrm>
            <a:off x="568452" y="571500"/>
            <a:ext cx="11055096" cy="5715000"/>
          </a:xfrm>
          <a:prstGeom prst="rect">
            <a:avLst/>
          </a:prstGeom>
        </p:spPr>
      </p:pic>
      <p:sp>
        <p:nvSpPr>
          <p:cNvPr id="4" name="Rectangle 3">
            <a:extLst>
              <a:ext uri="{FF2B5EF4-FFF2-40B4-BE49-F238E27FC236}">
                <a16:creationId xmlns:a16="http://schemas.microsoft.com/office/drawing/2014/main" id="{1BE0D5DC-8D29-478D-AD1A-0994E4BD8FDC}"/>
              </a:ext>
            </a:extLst>
          </p:cNvPr>
          <p:cNvSpPr/>
          <p:nvPr/>
        </p:nvSpPr>
        <p:spPr>
          <a:xfrm>
            <a:off x="568452" y="571500"/>
            <a:ext cx="11055096" cy="21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70C6CFA-45E7-4090-A68C-4D1F863257FA}"/>
              </a:ext>
            </a:extLst>
          </p:cNvPr>
          <p:cNvSpPr/>
          <p:nvPr/>
        </p:nvSpPr>
        <p:spPr>
          <a:xfrm>
            <a:off x="601757" y="5956916"/>
            <a:ext cx="11021790" cy="329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27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9" name="Straight Connector 9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 name="Isosceles Triangle 10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Isosceles Triangle 10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Isosceles Triangle 10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TextBox 1">
            <a:extLst>
              <a:ext uri="{FF2B5EF4-FFF2-40B4-BE49-F238E27FC236}">
                <a16:creationId xmlns:a16="http://schemas.microsoft.com/office/drawing/2014/main" id="{053B1100-EF09-4132-82DA-B2E1BB963B19}"/>
              </a:ext>
            </a:extLst>
          </p:cNvPr>
          <p:cNvGraphicFramePr/>
          <p:nvPr>
            <p:extLst>
              <p:ext uri="{D42A27DB-BD31-4B8C-83A1-F6EECF244321}">
                <p14:modId xmlns:p14="http://schemas.microsoft.com/office/powerpoint/2010/main" val="2672870751"/>
              </p:ext>
            </p:extLst>
          </p:nvPr>
        </p:nvGraphicFramePr>
        <p:xfrm>
          <a:off x="640229" y="1107281"/>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1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0C5973-49C9-4024-AC7D-C805D567FF71}"/>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BCE6777-82A4-4362-9101-29DC88E9C2BA}"/>
              </a:ext>
            </a:extLst>
          </p:cNvPr>
          <p:cNvSpPr/>
          <p:nvPr/>
        </p:nvSpPr>
        <p:spPr>
          <a:xfrm>
            <a:off x="-1" y="0"/>
            <a:ext cx="12191999" cy="1111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8D36245-97C2-4AFB-8EF1-46B938EE01A4}"/>
              </a:ext>
            </a:extLst>
          </p:cNvPr>
          <p:cNvSpPr/>
          <p:nvPr/>
        </p:nvSpPr>
        <p:spPr>
          <a:xfrm>
            <a:off x="0" y="6525086"/>
            <a:ext cx="12192000"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453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3" name="Straight Connector 2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3" name="Rectangle 3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1">
            <a:extLst>
              <a:ext uri="{FF2B5EF4-FFF2-40B4-BE49-F238E27FC236}">
                <a16:creationId xmlns:a16="http://schemas.microsoft.com/office/drawing/2014/main" id="{10794459-B9D6-4374-AEDA-0C33E9A817E2}"/>
              </a:ext>
            </a:extLst>
          </p:cNvPr>
          <p:cNvGraphicFramePr/>
          <p:nvPr>
            <p:extLst>
              <p:ext uri="{D42A27DB-BD31-4B8C-83A1-F6EECF244321}">
                <p14:modId xmlns:p14="http://schemas.microsoft.com/office/powerpoint/2010/main" val="305275056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4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310E-6EA5-4631-B59F-AE3A205FA130}"/>
              </a:ext>
            </a:extLst>
          </p:cNvPr>
          <p:cNvSpPr>
            <a:spLocks noGrp="1"/>
          </p:cNvSpPr>
          <p:nvPr>
            <p:ph type="title"/>
          </p:nvPr>
        </p:nvSpPr>
        <p:spPr>
          <a:xfrm>
            <a:off x="677334" y="1"/>
            <a:ext cx="8596668" cy="663388"/>
          </a:xfrm>
        </p:spPr>
        <p:txBody>
          <a:bodyPr>
            <a:noAutofit/>
          </a:bodyPr>
          <a:lstStyle/>
          <a:p>
            <a:r>
              <a:rPr lang="en-US" sz="3200" b="1" dirty="0">
                <a:effectLst/>
                <a:latin typeface="Arial" panose="020B0604020202020204" pitchFamily="34" charset="0"/>
                <a:ea typeface="Times New Roman" panose="02020603050405020304" pitchFamily="18" charset="0"/>
                <a:cs typeface="Arial" panose="020B0604020202020204" pitchFamily="34" charset="0"/>
              </a:rPr>
              <a:t>IRB Correspondence Log </a:t>
            </a:r>
            <a:br>
              <a:rPr lang="en-US" sz="3200" b="1" dirty="0">
                <a:effectLst/>
                <a:latin typeface="Arial" panose="020B0604020202020204" pitchFamily="34" charset="0"/>
                <a:ea typeface="Calibri" panose="020F050202020403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9016C9E4-19BD-457C-AF02-C74C09BD33A3}"/>
              </a:ext>
            </a:extLst>
          </p:cNvPr>
          <p:cNvPicPr>
            <a:picLocks noGrp="1" noChangeAspect="1"/>
          </p:cNvPicPr>
          <p:nvPr>
            <p:ph idx="1"/>
          </p:nvPr>
        </p:nvPicPr>
        <p:blipFill>
          <a:blip r:embed="rId2"/>
          <a:stretch>
            <a:fillRect/>
          </a:stretch>
        </p:blipFill>
        <p:spPr>
          <a:xfrm>
            <a:off x="150920" y="663390"/>
            <a:ext cx="9614517" cy="6110272"/>
          </a:xfrm>
        </p:spPr>
      </p:pic>
      <p:sp>
        <p:nvSpPr>
          <p:cNvPr id="6" name="Rectangle 5">
            <a:extLst>
              <a:ext uri="{FF2B5EF4-FFF2-40B4-BE49-F238E27FC236}">
                <a16:creationId xmlns:a16="http://schemas.microsoft.com/office/drawing/2014/main" id="{9445571B-969F-4565-B18C-B03244771ADD}"/>
              </a:ext>
            </a:extLst>
          </p:cNvPr>
          <p:cNvSpPr/>
          <p:nvPr/>
        </p:nvSpPr>
        <p:spPr>
          <a:xfrm>
            <a:off x="150920" y="663389"/>
            <a:ext cx="9614517" cy="1076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B7CCEBE-2540-45C3-8F90-981790F93AA7}"/>
              </a:ext>
            </a:extLst>
          </p:cNvPr>
          <p:cNvSpPr/>
          <p:nvPr/>
        </p:nvSpPr>
        <p:spPr>
          <a:xfrm>
            <a:off x="150920" y="6409678"/>
            <a:ext cx="9614517" cy="363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A4A08DB-D737-4E3F-98F9-7978796B4260}"/>
              </a:ext>
            </a:extLst>
          </p:cNvPr>
          <p:cNvSpPr/>
          <p:nvPr/>
        </p:nvSpPr>
        <p:spPr>
          <a:xfrm flipH="1">
            <a:off x="150920" y="1577788"/>
            <a:ext cx="91438" cy="4831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8190BFA-25B6-4406-AEAD-EB3A01A83861}"/>
              </a:ext>
            </a:extLst>
          </p:cNvPr>
          <p:cNvSpPr/>
          <p:nvPr/>
        </p:nvSpPr>
        <p:spPr>
          <a:xfrm>
            <a:off x="9667783" y="1577787"/>
            <a:ext cx="91438" cy="4831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757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6B1B-6B5B-4900-B103-67B3300B37C6}"/>
              </a:ext>
            </a:extLst>
          </p:cNvPr>
          <p:cNvSpPr>
            <a:spLocks noGrp="1"/>
          </p:cNvSpPr>
          <p:nvPr>
            <p:ph type="title"/>
          </p:nvPr>
        </p:nvSpPr>
        <p:spPr>
          <a:xfrm>
            <a:off x="677334" y="0"/>
            <a:ext cx="8596668" cy="815975"/>
          </a:xfrm>
        </p:spPr>
        <p:txBody>
          <a:bodyPr>
            <a:normAutofit/>
          </a:bodyPr>
          <a:lstStyle/>
          <a:p>
            <a:r>
              <a:rPr lang="en-US" sz="3200" b="1" dirty="0">
                <a:latin typeface="Arial" panose="020B0604020202020204" pitchFamily="34" charset="0"/>
                <a:cs typeface="Arial" panose="020B0604020202020204" pitchFamily="34" charset="0"/>
              </a:rPr>
              <a:t>Example Subject Payment Form</a:t>
            </a:r>
          </a:p>
        </p:txBody>
      </p:sp>
      <p:sp>
        <p:nvSpPr>
          <p:cNvPr id="7" name="Rectangle 6">
            <a:extLst>
              <a:ext uri="{FF2B5EF4-FFF2-40B4-BE49-F238E27FC236}">
                <a16:creationId xmlns:a16="http://schemas.microsoft.com/office/drawing/2014/main" id="{ACEF9FDF-E459-4F68-BE23-5EBE352B269A}"/>
              </a:ext>
            </a:extLst>
          </p:cNvPr>
          <p:cNvSpPr/>
          <p:nvPr/>
        </p:nvSpPr>
        <p:spPr>
          <a:xfrm>
            <a:off x="677333" y="5770485"/>
            <a:ext cx="9219701" cy="27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a:extLst>
              <a:ext uri="{FF2B5EF4-FFF2-40B4-BE49-F238E27FC236}">
                <a16:creationId xmlns:a16="http://schemas.microsoft.com/office/drawing/2014/main" id="{FC0A07AE-8DDF-484A-8620-98DA1E11A53D}"/>
              </a:ext>
            </a:extLst>
          </p:cNvPr>
          <p:cNvPicPr>
            <a:picLocks noGrp="1" noChangeAspect="1"/>
          </p:cNvPicPr>
          <p:nvPr>
            <p:ph idx="1"/>
          </p:nvPr>
        </p:nvPicPr>
        <p:blipFill>
          <a:blip r:embed="rId2"/>
          <a:stretch>
            <a:fillRect/>
          </a:stretch>
        </p:blipFill>
        <p:spPr>
          <a:xfrm>
            <a:off x="0" y="591670"/>
            <a:ext cx="10399059" cy="6266329"/>
          </a:xfrm>
        </p:spPr>
      </p:pic>
      <p:sp>
        <p:nvSpPr>
          <p:cNvPr id="12" name="Rectangle 11">
            <a:extLst>
              <a:ext uri="{FF2B5EF4-FFF2-40B4-BE49-F238E27FC236}">
                <a16:creationId xmlns:a16="http://schemas.microsoft.com/office/drawing/2014/main" id="{319680B4-A649-4F6D-B4B1-BEB656B3CBE9}"/>
              </a:ext>
            </a:extLst>
          </p:cNvPr>
          <p:cNvSpPr/>
          <p:nvPr/>
        </p:nvSpPr>
        <p:spPr>
          <a:xfrm>
            <a:off x="0" y="591670"/>
            <a:ext cx="10399059" cy="101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74305B3-4C9C-4703-B532-CA8BD86F6B01}"/>
              </a:ext>
            </a:extLst>
          </p:cNvPr>
          <p:cNvSpPr/>
          <p:nvPr/>
        </p:nvSpPr>
        <p:spPr>
          <a:xfrm>
            <a:off x="0" y="6489576"/>
            <a:ext cx="10399059" cy="368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DAE1280-1A59-45FA-8ABF-0D60D55A6CFD}"/>
              </a:ext>
            </a:extLst>
          </p:cNvPr>
          <p:cNvSpPr/>
          <p:nvPr/>
        </p:nvSpPr>
        <p:spPr>
          <a:xfrm>
            <a:off x="0" y="1606857"/>
            <a:ext cx="175308" cy="4882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99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DD7B35-58A9-4E66-A69F-FA4B19FCF8FB}"/>
              </a:ext>
            </a:extLst>
          </p:cNvPr>
          <p:cNvSpPr txBox="1"/>
          <p:nvPr/>
        </p:nvSpPr>
        <p:spPr>
          <a:xfrm>
            <a:off x="858915" y="548196"/>
            <a:ext cx="9812215" cy="6555641"/>
          </a:xfrm>
          <a:prstGeom prst="rect">
            <a:avLst/>
          </a:prstGeom>
          <a:noFill/>
        </p:spPr>
        <p:txBody>
          <a:bodyPr wrap="square" rtlCol="0">
            <a:spAutoFit/>
          </a:bodyPr>
          <a:lstStyle/>
          <a:p>
            <a:r>
              <a:rPr lang="en-US" sz="3200" b="1" u="sng" dirty="0">
                <a:solidFill>
                  <a:schemeClr val="accent2">
                    <a:lumMod val="60000"/>
                    <a:lumOff val="40000"/>
                  </a:schemeClr>
                </a:solidFill>
                <a:latin typeface="Arial" panose="020B0604020202020204" pitchFamily="34" charset="0"/>
                <a:cs typeface="Arial" panose="020B0604020202020204" pitchFamily="34" charset="0"/>
              </a:rPr>
              <a:t>Handouts/Reference sheets/Worksheets:</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Good Documentation Best Practices</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List of Essential Documents</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Regulatory Binder Best Practices</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Regulatory Binder Set-up</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Essential Documents Reference Sheet</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Regulatory Binder Tabs/Documents Worksheet</a:t>
            </a:r>
          </a:p>
          <a:p>
            <a:endParaRPr lang="en-US" sz="3200" b="1" dirty="0">
              <a:solidFill>
                <a:schemeClr val="accent2">
                  <a:lumMod val="60000"/>
                  <a:lumOff val="40000"/>
                </a:schemeClr>
              </a:solidFill>
              <a:latin typeface="Arial" panose="020B0604020202020204" pitchFamily="34" charset="0"/>
              <a:cs typeface="Arial" panose="020B0604020202020204" pitchFamily="34" charset="0"/>
            </a:endParaRPr>
          </a:p>
          <a:p>
            <a:r>
              <a:rPr lang="en-US" sz="3200" b="1" u="sng" dirty="0">
                <a:solidFill>
                  <a:schemeClr val="accent2">
                    <a:lumMod val="60000"/>
                    <a:lumOff val="40000"/>
                  </a:schemeClr>
                </a:solidFill>
                <a:latin typeface="Arial" panose="020B0604020202020204" pitchFamily="34" charset="0"/>
                <a:cs typeface="Arial" panose="020B0604020202020204" pitchFamily="34" charset="0"/>
              </a:rPr>
              <a:t>Webinars:</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Research 101, session 7</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Research 102, session 8</a:t>
            </a:r>
          </a:p>
          <a:p>
            <a:r>
              <a:rPr lang="en-US" sz="3200" b="1" dirty="0">
                <a:solidFill>
                  <a:schemeClr val="accent2">
                    <a:lumMod val="60000"/>
                    <a:lumOff val="40000"/>
                  </a:schemeClr>
                </a:solidFill>
                <a:latin typeface="Arial" panose="020B0604020202020204" pitchFamily="34" charset="0"/>
                <a:cs typeface="Arial" panose="020B0604020202020204" pitchFamily="34" charset="0"/>
              </a:rPr>
              <a:t>Research 102, session 4</a:t>
            </a:r>
          </a:p>
          <a:p>
            <a:endParaRPr lang="en-US" sz="36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87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Graphical user interface, text, application&#10;&#10;Description automatically generated">
            <a:extLst>
              <a:ext uri="{FF2B5EF4-FFF2-40B4-BE49-F238E27FC236}">
                <a16:creationId xmlns:a16="http://schemas.microsoft.com/office/drawing/2014/main" id="{46C1AD93-D30B-4F57-B33C-838A21029A2E}"/>
              </a:ext>
            </a:extLst>
          </p:cNvPr>
          <p:cNvPicPr>
            <a:picLocks noChangeAspect="1"/>
          </p:cNvPicPr>
          <p:nvPr/>
        </p:nvPicPr>
        <p:blipFill rotWithShape="1">
          <a:blip r:embed="rId2"/>
          <a:srcRect r="1" b="8098"/>
          <a:stretch/>
        </p:blipFill>
        <p:spPr>
          <a:xfrm>
            <a:off x="568452" y="571500"/>
            <a:ext cx="11055096" cy="5715000"/>
          </a:xfrm>
          <a:prstGeom prst="rect">
            <a:avLst/>
          </a:prstGeom>
        </p:spPr>
      </p:pic>
      <p:sp>
        <p:nvSpPr>
          <p:cNvPr id="4" name="Rectangle 3">
            <a:extLst>
              <a:ext uri="{FF2B5EF4-FFF2-40B4-BE49-F238E27FC236}">
                <a16:creationId xmlns:a16="http://schemas.microsoft.com/office/drawing/2014/main" id="{10889B63-130F-483B-A75B-F3E19639EF03}"/>
              </a:ext>
            </a:extLst>
          </p:cNvPr>
          <p:cNvSpPr/>
          <p:nvPr/>
        </p:nvSpPr>
        <p:spPr>
          <a:xfrm>
            <a:off x="568452" y="571501"/>
            <a:ext cx="11055096" cy="724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57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5" name="TextBox 2">
            <a:extLst>
              <a:ext uri="{FF2B5EF4-FFF2-40B4-BE49-F238E27FC236}">
                <a16:creationId xmlns:a16="http://schemas.microsoft.com/office/drawing/2014/main" id="{C01F0A2F-B07F-426B-A01F-C55EC202D8C6}"/>
              </a:ext>
            </a:extLst>
          </p:cNvPr>
          <p:cNvGraphicFramePr/>
          <p:nvPr>
            <p:extLst>
              <p:ext uri="{D42A27DB-BD31-4B8C-83A1-F6EECF244321}">
                <p14:modId xmlns:p14="http://schemas.microsoft.com/office/powerpoint/2010/main" val="1025703366"/>
              </p:ext>
            </p:extLst>
          </p:nvPr>
        </p:nvGraphicFramePr>
        <p:xfrm>
          <a:off x="508652" y="757916"/>
          <a:ext cx="8596312" cy="4968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56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CC314-CE7B-4FFF-A071-860BBC22C940}"/>
              </a:ext>
            </a:extLst>
          </p:cNvPr>
          <p:cNvPicPr>
            <a:picLocks noChangeAspect="1"/>
          </p:cNvPicPr>
          <p:nvPr/>
        </p:nvPicPr>
        <p:blipFill>
          <a:blip r:embed="rId2"/>
          <a:stretch>
            <a:fillRect/>
          </a:stretch>
        </p:blipFill>
        <p:spPr>
          <a:xfrm>
            <a:off x="0" y="-326571"/>
            <a:ext cx="12192000" cy="7427167"/>
          </a:xfrm>
          <a:prstGeom prst="rect">
            <a:avLst/>
          </a:prstGeom>
        </p:spPr>
      </p:pic>
      <p:sp>
        <p:nvSpPr>
          <p:cNvPr id="4" name="Rectangle 3">
            <a:extLst>
              <a:ext uri="{FF2B5EF4-FFF2-40B4-BE49-F238E27FC236}">
                <a16:creationId xmlns:a16="http://schemas.microsoft.com/office/drawing/2014/main" id="{F8ACD758-1A90-4428-A5BD-AE5C879E09E6}"/>
              </a:ext>
            </a:extLst>
          </p:cNvPr>
          <p:cNvSpPr/>
          <p:nvPr/>
        </p:nvSpPr>
        <p:spPr>
          <a:xfrm>
            <a:off x="0" y="-326571"/>
            <a:ext cx="12100264" cy="1205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4171EDD-2001-4558-A478-AA69F124F270}"/>
              </a:ext>
            </a:extLst>
          </p:cNvPr>
          <p:cNvSpPr/>
          <p:nvPr/>
        </p:nvSpPr>
        <p:spPr>
          <a:xfrm>
            <a:off x="1" y="878889"/>
            <a:ext cx="91735" cy="5979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B5B7401-C9A5-4640-A7C3-D3281A6A842F}"/>
              </a:ext>
            </a:extLst>
          </p:cNvPr>
          <p:cNvSpPr/>
          <p:nvPr/>
        </p:nvSpPr>
        <p:spPr>
          <a:xfrm>
            <a:off x="-1" y="6643396"/>
            <a:ext cx="1210026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749F00-ADF7-4F48-B3FD-9C398F484013}"/>
              </a:ext>
            </a:extLst>
          </p:cNvPr>
          <p:cNvSpPr/>
          <p:nvPr/>
        </p:nvSpPr>
        <p:spPr>
          <a:xfrm flipH="1">
            <a:off x="12099964" y="-326570"/>
            <a:ext cx="91735" cy="7331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23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a:extLst>
              <a:ext uri="{FF2B5EF4-FFF2-40B4-BE49-F238E27FC236}">
                <a16:creationId xmlns:a16="http://schemas.microsoft.com/office/drawing/2014/main" id="{A0399F50-D4D4-47FA-97EB-9C4B1E9CB221}"/>
              </a:ext>
            </a:extLst>
          </p:cNvPr>
          <p:cNvPicPr>
            <a:picLocks noChangeAspect="1"/>
          </p:cNvPicPr>
          <p:nvPr/>
        </p:nvPicPr>
        <p:blipFill rotWithShape="1">
          <a:blip r:embed="rId2"/>
          <a:srcRect r="1" b="8098"/>
          <a:stretch/>
        </p:blipFill>
        <p:spPr>
          <a:xfrm>
            <a:off x="524345" y="552980"/>
            <a:ext cx="11055096" cy="5715000"/>
          </a:xfrm>
          <a:prstGeom prst="rect">
            <a:avLst/>
          </a:prstGeom>
        </p:spPr>
      </p:pic>
      <p:sp>
        <p:nvSpPr>
          <p:cNvPr id="4" name="Rectangle 3">
            <a:extLst>
              <a:ext uri="{FF2B5EF4-FFF2-40B4-BE49-F238E27FC236}">
                <a16:creationId xmlns:a16="http://schemas.microsoft.com/office/drawing/2014/main" id="{4160FB52-1B52-456B-BF98-1173002B6A41}"/>
              </a:ext>
            </a:extLst>
          </p:cNvPr>
          <p:cNvSpPr/>
          <p:nvPr/>
        </p:nvSpPr>
        <p:spPr>
          <a:xfrm>
            <a:off x="524345" y="552979"/>
            <a:ext cx="11055096" cy="74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09CD786-482A-4624-87AA-6BA01BBFF550}"/>
              </a:ext>
            </a:extLst>
          </p:cNvPr>
          <p:cNvSpPr/>
          <p:nvPr/>
        </p:nvSpPr>
        <p:spPr>
          <a:xfrm>
            <a:off x="612559" y="1296140"/>
            <a:ext cx="1019516" cy="5090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5F41008-66F7-49D7-9505-954346C457B7}"/>
              </a:ext>
            </a:extLst>
          </p:cNvPr>
          <p:cNvSpPr/>
          <p:nvPr/>
        </p:nvSpPr>
        <p:spPr>
          <a:xfrm>
            <a:off x="10813551" y="1304606"/>
            <a:ext cx="765891" cy="5164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001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A701D36F-F79A-417F-8023-AF1B13385CB0}"/>
              </a:ext>
            </a:extLst>
          </p:cNvPr>
          <p:cNvGraphicFramePr/>
          <p:nvPr>
            <p:extLst>
              <p:ext uri="{D42A27DB-BD31-4B8C-83A1-F6EECF244321}">
                <p14:modId xmlns:p14="http://schemas.microsoft.com/office/powerpoint/2010/main" val="95216236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27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Graphical user interface, text, application&#10;&#10;Description automatically generated with medium confidence">
            <a:extLst>
              <a:ext uri="{FF2B5EF4-FFF2-40B4-BE49-F238E27FC236}">
                <a16:creationId xmlns:a16="http://schemas.microsoft.com/office/drawing/2014/main" id="{7ED8CDDB-0AF5-40C3-9BB0-41694AB30C43}"/>
              </a:ext>
            </a:extLst>
          </p:cNvPr>
          <p:cNvPicPr>
            <a:picLocks noChangeAspect="1"/>
          </p:cNvPicPr>
          <p:nvPr/>
        </p:nvPicPr>
        <p:blipFill rotWithShape="1">
          <a:blip r:embed="rId2"/>
          <a:srcRect r="1" b="8098"/>
          <a:stretch/>
        </p:blipFill>
        <p:spPr>
          <a:xfrm>
            <a:off x="568452" y="571500"/>
            <a:ext cx="11055096" cy="5715000"/>
          </a:xfrm>
          <a:prstGeom prst="rect">
            <a:avLst/>
          </a:prstGeom>
        </p:spPr>
      </p:pic>
      <p:sp>
        <p:nvSpPr>
          <p:cNvPr id="4" name="Rectangle 3">
            <a:extLst>
              <a:ext uri="{FF2B5EF4-FFF2-40B4-BE49-F238E27FC236}">
                <a16:creationId xmlns:a16="http://schemas.microsoft.com/office/drawing/2014/main" id="{61A441E3-DB48-4561-BA2A-43891A77F1FF}"/>
              </a:ext>
            </a:extLst>
          </p:cNvPr>
          <p:cNvSpPr/>
          <p:nvPr/>
        </p:nvSpPr>
        <p:spPr>
          <a:xfrm>
            <a:off x="568451" y="571500"/>
            <a:ext cx="11055095" cy="733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99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TextBox 1">
            <a:extLst>
              <a:ext uri="{FF2B5EF4-FFF2-40B4-BE49-F238E27FC236}">
                <a16:creationId xmlns:a16="http://schemas.microsoft.com/office/drawing/2014/main" id="{B1ED4396-CB28-45CB-AE1A-AAA9809CF33A}"/>
              </a:ext>
            </a:extLst>
          </p:cNvPr>
          <p:cNvGraphicFramePr/>
          <p:nvPr>
            <p:extLst>
              <p:ext uri="{D42A27DB-BD31-4B8C-83A1-F6EECF244321}">
                <p14:modId xmlns:p14="http://schemas.microsoft.com/office/powerpoint/2010/main" val="176771601"/>
              </p:ext>
            </p:extLst>
          </p:nvPr>
        </p:nvGraphicFramePr>
        <p:xfrm>
          <a:off x="697876" y="1342496"/>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64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4CCD7D-2ACC-4793-A43B-376D1249621A}"/>
              </a:ext>
            </a:extLst>
          </p:cNvPr>
          <p:cNvPicPr>
            <a:picLocks noChangeAspect="1"/>
          </p:cNvPicPr>
          <p:nvPr/>
        </p:nvPicPr>
        <p:blipFill>
          <a:blip r:embed="rId2"/>
          <a:stretch>
            <a:fillRect/>
          </a:stretch>
        </p:blipFill>
        <p:spPr>
          <a:xfrm>
            <a:off x="124287" y="0"/>
            <a:ext cx="12192000" cy="6858000"/>
          </a:xfrm>
          <a:prstGeom prst="rect">
            <a:avLst/>
          </a:prstGeom>
        </p:spPr>
      </p:pic>
      <p:sp>
        <p:nvSpPr>
          <p:cNvPr id="4" name="Rectangle 3">
            <a:extLst>
              <a:ext uri="{FF2B5EF4-FFF2-40B4-BE49-F238E27FC236}">
                <a16:creationId xmlns:a16="http://schemas.microsoft.com/office/drawing/2014/main" id="{8EF99648-C392-4D16-A25B-F20FD058DDD8}"/>
              </a:ext>
            </a:extLst>
          </p:cNvPr>
          <p:cNvSpPr/>
          <p:nvPr/>
        </p:nvSpPr>
        <p:spPr>
          <a:xfrm>
            <a:off x="124286" y="-1"/>
            <a:ext cx="12191999" cy="3311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B73BDC6-0EF6-423A-AF59-DFE7CA18D7F4}"/>
              </a:ext>
            </a:extLst>
          </p:cNvPr>
          <p:cNvSpPr/>
          <p:nvPr/>
        </p:nvSpPr>
        <p:spPr>
          <a:xfrm>
            <a:off x="124285" y="5943600"/>
            <a:ext cx="121919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2C1BA4-D494-469E-A35B-1169F4ED3C89}"/>
              </a:ext>
            </a:extLst>
          </p:cNvPr>
          <p:cNvSpPr/>
          <p:nvPr/>
        </p:nvSpPr>
        <p:spPr>
          <a:xfrm>
            <a:off x="12192000" y="3324687"/>
            <a:ext cx="124284" cy="2618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62DB317-9192-4826-A48C-4E03C8DCE5A0}"/>
              </a:ext>
            </a:extLst>
          </p:cNvPr>
          <p:cNvSpPr/>
          <p:nvPr/>
        </p:nvSpPr>
        <p:spPr>
          <a:xfrm>
            <a:off x="124285" y="3311370"/>
            <a:ext cx="1029812" cy="263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BEA569-13FB-46C6-B26F-D57D64254578}"/>
              </a:ext>
            </a:extLst>
          </p:cNvPr>
          <p:cNvSpPr/>
          <p:nvPr/>
        </p:nvSpPr>
        <p:spPr>
          <a:xfrm>
            <a:off x="11162188" y="3311370"/>
            <a:ext cx="1029812" cy="263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215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TextBox 1">
            <a:extLst>
              <a:ext uri="{FF2B5EF4-FFF2-40B4-BE49-F238E27FC236}">
                <a16:creationId xmlns:a16="http://schemas.microsoft.com/office/drawing/2014/main" id="{7407A433-C9BA-4B4D-A4D8-5250C1E52BDC}"/>
              </a:ext>
            </a:extLst>
          </p:cNvPr>
          <p:cNvGraphicFramePr/>
          <p:nvPr>
            <p:extLst>
              <p:ext uri="{D42A27DB-BD31-4B8C-83A1-F6EECF244321}">
                <p14:modId xmlns:p14="http://schemas.microsoft.com/office/powerpoint/2010/main" val="1427750333"/>
              </p:ext>
            </p:extLst>
          </p:nvPr>
        </p:nvGraphicFramePr>
        <p:xfrm>
          <a:off x="697876" y="1342496"/>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969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36405-C0D3-46BA-9B39-6EB13888C74D}"/>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ICH GCP E6 (R2) Section 8.3</a:t>
            </a:r>
          </a:p>
        </p:txBody>
      </p:sp>
      <p:sp>
        <p:nvSpPr>
          <p:cNvPr id="3" name="Content Placeholder 2">
            <a:extLst>
              <a:ext uri="{FF2B5EF4-FFF2-40B4-BE49-F238E27FC236}">
                <a16:creationId xmlns:a16="http://schemas.microsoft.com/office/drawing/2014/main" id="{84A37BCB-1C27-4D3F-B716-613A490A4BA2}"/>
              </a:ext>
            </a:extLst>
          </p:cNvPr>
          <p:cNvSpPr>
            <a:spLocks noGrp="1"/>
          </p:cNvSpPr>
          <p:nvPr>
            <p:ph idx="1"/>
          </p:nvPr>
        </p:nvSpPr>
        <p:spPr>
          <a:xfrm>
            <a:off x="4654295" y="816638"/>
            <a:ext cx="4619706" cy="5224724"/>
          </a:xfrm>
        </p:spPr>
        <p:txBody>
          <a:bodyPr anchor="ctr">
            <a:normAutofit/>
          </a:bodyPr>
          <a:lstStyle/>
          <a:p>
            <a:pPr marL="0" indent="0">
              <a:buNone/>
            </a:pPr>
            <a:r>
              <a:rPr lang="en-US" sz="3200" b="1" dirty="0">
                <a:latin typeface="Arial" panose="020B0604020202020204" pitchFamily="34" charset="0"/>
                <a:cs typeface="Arial" panose="020B0604020202020204" pitchFamily="34" charset="0"/>
              </a:rPr>
              <a:t>During the Clinical Conduct of the Trial</a:t>
            </a:r>
          </a:p>
        </p:txBody>
      </p:sp>
    </p:spTree>
    <p:extLst>
      <p:ext uri="{BB962C8B-B14F-4D97-AF65-F5344CB8AC3E}">
        <p14:creationId xmlns:p14="http://schemas.microsoft.com/office/powerpoint/2010/main" val="170760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054565-865E-4FD5-B836-74B94A1EDD63}"/>
              </a:ext>
            </a:extLst>
          </p:cNvPr>
          <p:cNvPicPr>
            <a:picLocks noChangeAspect="1"/>
          </p:cNvPicPr>
          <p:nvPr/>
        </p:nvPicPr>
        <p:blipFill>
          <a:blip r:embed="rId2"/>
          <a:stretch>
            <a:fillRect/>
          </a:stretch>
        </p:blipFill>
        <p:spPr>
          <a:xfrm>
            <a:off x="0" y="-354563"/>
            <a:ext cx="12192000" cy="7408506"/>
          </a:xfrm>
          <a:prstGeom prst="rect">
            <a:avLst/>
          </a:prstGeom>
        </p:spPr>
      </p:pic>
      <p:sp>
        <p:nvSpPr>
          <p:cNvPr id="4" name="Rectangle 3">
            <a:extLst>
              <a:ext uri="{FF2B5EF4-FFF2-40B4-BE49-F238E27FC236}">
                <a16:creationId xmlns:a16="http://schemas.microsoft.com/office/drawing/2014/main" id="{482FA3B3-D6C8-4A7A-877A-27CA2EA02304}"/>
              </a:ext>
            </a:extLst>
          </p:cNvPr>
          <p:cNvSpPr/>
          <p:nvPr/>
        </p:nvSpPr>
        <p:spPr>
          <a:xfrm>
            <a:off x="0" y="-354563"/>
            <a:ext cx="12192000" cy="869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4F7337B-230E-41A9-BFC4-E3FB3A530FD8}"/>
              </a:ext>
            </a:extLst>
          </p:cNvPr>
          <p:cNvSpPr/>
          <p:nvPr/>
        </p:nvSpPr>
        <p:spPr>
          <a:xfrm>
            <a:off x="11638625" y="514905"/>
            <a:ext cx="553375" cy="6539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9F3DED-66B3-4AA3-B77B-AB86A019CB6E}"/>
              </a:ext>
            </a:extLst>
          </p:cNvPr>
          <p:cNvSpPr/>
          <p:nvPr/>
        </p:nvSpPr>
        <p:spPr>
          <a:xfrm>
            <a:off x="-1" y="6782539"/>
            <a:ext cx="11638625" cy="27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90EAD11-0850-425D-9339-FBA610E24FA3}"/>
              </a:ext>
            </a:extLst>
          </p:cNvPr>
          <p:cNvSpPr/>
          <p:nvPr/>
        </p:nvSpPr>
        <p:spPr>
          <a:xfrm>
            <a:off x="-2" y="514905"/>
            <a:ext cx="159799" cy="6343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7333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9B926-A448-4DCB-98BE-217761F466B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59A0C35-708C-435C-85B5-B0B6E50A811C}"/>
              </a:ext>
            </a:extLst>
          </p:cNvPr>
          <p:cNvSpPr/>
          <p:nvPr/>
        </p:nvSpPr>
        <p:spPr>
          <a:xfrm>
            <a:off x="-1" y="0"/>
            <a:ext cx="12191999" cy="816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4275942-C1E9-4B9E-8DF7-9EC0ABCA3120}"/>
              </a:ext>
            </a:extLst>
          </p:cNvPr>
          <p:cNvSpPr/>
          <p:nvPr/>
        </p:nvSpPr>
        <p:spPr>
          <a:xfrm>
            <a:off x="-1" y="6507332"/>
            <a:ext cx="12191998" cy="341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067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3" name="Straight Connector 2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3" name="Rectangle 3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1">
            <a:extLst>
              <a:ext uri="{FF2B5EF4-FFF2-40B4-BE49-F238E27FC236}">
                <a16:creationId xmlns:a16="http://schemas.microsoft.com/office/drawing/2014/main" id="{8FB659DF-314F-4EE1-B82E-0C189ECDF819}"/>
              </a:ext>
            </a:extLst>
          </p:cNvPr>
          <p:cNvGraphicFramePr/>
          <p:nvPr>
            <p:extLst>
              <p:ext uri="{D42A27DB-BD31-4B8C-83A1-F6EECF244321}">
                <p14:modId xmlns:p14="http://schemas.microsoft.com/office/powerpoint/2010/main" val="223609340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948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4D2B7-A4A4-4D2E-A0F3-C48FA0796B6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FE9D7C7-39CD-4486-A7C6-30C8F21DFA15}"/>
              </a:ext>
            </a:extLst>
          </p:cNvPr>
          <p:cNvSpPr/>
          <p:nvPr/>
        </p:nvSpPr>
        <p:spPr>
          <a:xfrm>
            <a:off x="-1" y="0"/>
            <a:ext cx="12191999" cy="807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E0BF94C-8304-48F5-92DB-664A31874B8B}"/>
              </a:ext>
            </a:extLst>
          </p:cNvPr>
          <p:cNvSpPr/>
          <p:nvPr/>
        </p:nvSpPr>
        <p:spPr>
          <a:xfrm>
            <a:off x="0" y="6489576"/>
            <a:ext cx="12191998" cy="368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2257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TextBox 2">
            <a:extLst>
              <a:ext uri="{FF2B5EF4-FFF2-40B4-BE49-F238E27FC236}">
                <a16:creationId xmlns:a16="http://schemas.microsoft.com/office/drawing/2014/main" id="{FECCE3AF-B320-4413-BCDA-CB6BA516620C}"/>
              </a:ext>
            </a:extLst>
          </p:cNvPr>
          <p:cNvGraphicFramePr/>
          <p:nvPr>
            <p:extLst>
              <p:ext uri="{D42A27DB-BD31-4B8C-83A1-F6EECF244321}">
                <p14:modId xmlns:p14="http://schemas.microsoft.com/office/powerpoint/2010/main" val="1209122884"/>
              </p:ext>
            </p:extLst>
          </p:nvPr>
        </p:nvGraphicFramePr>
        <p:xfrm>
          <a:off x="1286933" y="375871"/>
          <a:ext cx="9618133" cy="631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63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C6315-8E3F-4B8D-9660-3DF4C1515378}"/>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F59C8E-2F48-45FE-A230-A6E9868E6074}"/>
              </a:ext>
            </a:extLst>
          </p:cNvPr>
          <p:cNvSpPr/>
          <p:nvPr/>
        </p:nvSpPr>
        <p:spPr>
          <a:xfrm>
            <a:off x="-1" y="-1"/>
            <a:ext cx="12191999" cy="887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20EB949-D973-4461-8698-06416BA047EB}"/>
              </a:ext>
            </a:extLst>
          </p:cNvPr>
          <p:cNvSpPr/>
          <p:nvPr/>
        </p:nvSpPr>
        <p:spPr>
          <a:xfrm>
            <a:off x="0" y="6525087"/>
            <a:ext cx="12191998" cy="328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8431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4" name="TextBox 1">
            <a:extLst>
              <a:ext uri="{FF2B5EF4-FFF2-40B4-BE49-F238E27FC236}">
                <a16:creationId xmlns:a16="http://schemas.microsoft.com/office/drawing/2014/main" id="{746BEE7A-25E9-46BB-912D-EA6DD9AB26EB}"/>
              </a:ext>
            </a:extLst>
          </p:cNvPr>
          <p:cNvGraphicFramePr/>
          <p:nvPr>
            <p:extLst>
              <p:ext uri="{D42A27DB-BD31-4B8C-83A1-F6EECF244321}">
                <p14:modId xmlns:p14="http://schemas.microsoft.com/office/powerpoint/2010/main" val="4052321463"/>
              </p:ext>
            </p:extLst>
          </p:nvPr>
        </p:nvGraphicFramePr>
        <p:xfrm>
          <a:off x="677863" y="161366"/>
          <a:ext cx="8596312" cy="6696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776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83A5931-7B98-4566-87D1-64EE51258264}"/>
              </a:ext>
            </a:extLst>
          </p:cNvPr>
          <p:cNvGraphicFramePr>
            <a:graphicFrameLocks noGrp="1"/>
          </p:cNvGraphicFramePr>
          <p:nvPr>
            <p:extLst>
              <p:ext uri="{D42A27DB-BD31-4B8C-83A1-F6EECF244321}">
                <p14:modId xmlns:p14="http://schemas.microsoft.com/office/powerpoint/2010/main" val="1917453320"/>
              </p:ext>
            </p:extLst>
          </p:nvPr>
        </p:nvGraphicFramePr>
        <p:xfrm>
          <a:off x="1200049" y="3425438"/>
          <a:ext cx="8157883" cy="2026500"/>
        </p:xfrm>
        <a:graphic>
          <a:graphicData uri="http://schemas.openxmlformats.org/drawingml/2006/table">
            <a:tbl>
              <a:tblPr>
                <a:tableStyleId>{5C22544A-7EE6-4342-B048-85BDC9FD1C3A}</a:tableStyleId>
              </a:tblPr>
              <a:tblGrid>
                <a:gridCol w="1309805">
                  <a:extLst>
                    <a:ext uri="{9D8B030D-6E8A-4147-A177-3AD203B41FA5}">
                      <a16:colId xmlns:a16="http://schemas.microsoft.com/office/drawing/2014/main" val="2929592403"/>
                    </a:ext>
                  </a:extLst>
                </a:gridCol>
                <a:gridCol w="1711427">
                  <a:extLst>
                    <a:ext uri="{9D8B030D-6E8A-4147-A177-3AD203B41FA5}">
                      <a16:colId xmlns:a16="http://schemas.microsoft.com/office/drawing/2014/main" val="424332477"/>
                    </a:ext>
                  </a:extLst>
                </a:gridCol>
                <a:gridCol w="1712217">
                  <a:extLst>
                    <a:ext uri="{9D8B030D-6E8A-4147-A177-3AD203B41FA5}">
                      <a16:colId xmlns:a16="http://schemas.microsoft.com/office/drawing/2014/main" val="2493487915"/>
                    </a:ext>
                  </a:extLst>
                </a:gridCol>
                <a:gridCol w="1712217">
                  <a:extLst>
                    <a:ext uri="{9D8B030D-6E8A-4147-A177-3AD203B41FA5}">
                      <a16:colId xmlns:a16="http://schemas.microsoft.com/office/drawing/2014/main" val="3512850395"/>
                    </a:ext>
                  </a:extLst>
                </a:gridCol>
                <a:gridCol w="1712217">
                  <a:extLst>
                    <a:ext uri="{9D8B030D-6E8A-4147-A177-3AD203B41FA5}">
                      <a16:colId xmlns:a16="http://schemas.microsoft.com/office/drawing/2014/main" val="2560404681"/>
                    </a:ext>
                  </a:extLst>
                </a:gridCol>
              </a:tblGrid>
              <a:tr h="360753">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Date of Visit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Signature of Monitor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b="1" kern="0" dirty="0">
                          <a:effectLst/>
                          <a:latin typeface="Arial" panose="020B0604020202020204" pitchFamily="34" charset="0"/>
                          <a:cs typeface="Arial" panose="020B0604020202020204" pitchFamily="34" charset="0"/>
                        </a:rPr>
                        <a:t>Printed Name of Monitor</a:t>
                      </a:r>
                    </a:p>
                  </a:txBody>
                  <a:tcPr marL="68580" marR="68580" marT="0" marB="0" anchor="ctr"/>
                </a:tc>
                <a:tc>
                  <a:txBody>
                    <a:bodyPr/>
                    <a:lstStyle/>
                    <a:p>
                      <a:pPr marL="0" marR="0" algn="ctr">
                        <a:spcBef>
                          <a:spcPts val="0"/>
                        </a:spcBef>
                        <a:spcAft>
                          <a:spcPts val="0"/>
                        </a:spcAft>
                      </a:pPr>
                      <a:r>
                        <a:rPr lang="en-US" sz="1400" b="1" kern="0" dirty="0">
                          <a:effectLst/>
                          <a:latin typeface="Arial" panose="020B0604020202020204" pitchFamily="34" charset="0"/>
                          <a:cs typeface="Arial" panose="020B0604020202020204" pitchFamily="34" charset="0"/>
                        </a:rPr>
                        <a:t>Signature of Staff Present</a:t>
                      </a:r>
                    </a:p>
                  </a:txBody>
                  <a:tcPr marL="68580" marR="68580" marT="0" marB="0" anchor="ctr"/>
                </a:tc>
                <a:tc>
                  <a:txBody>
                    <a:bodyPr/>
                    <a:lstStyle/>
                    <a:p>
                      <a:pPr marL="0" marR="0" algn="ctr">
                        <a:spcBef>
                          <a:spcPts val="0"/>
                        </a:spcBef>
                        <a:spcAft>
                          <a:spcPts val="0"/>
                        </a:spcAft>
                      </a:pPr>
                      <a:r>
                        <a:rPr lang="en-US" sz="1400" b="1" kern="0" dirty="0">
                          <a:effectLst/>
                          <a:latin typeface="Arial" panose="020B0604020202020204" pitchFamily="34" charset="0"/>
                          <a:cs typeface="Arial" panose="020B0604020202020204" pitchFamily="34" charset="0"/>
                        </a:rPr>
                        <a:t>Printed Name of Staff</a:t>
                      </a:r>
                    </a:p>
                  </a:txBody>
                  <a:tcPr marL="68580" marR="68580" marT="0" marB="0" anchor="ctr"/>
                </a:tc>
                <a:extLst>
                  <a:ext uri="{0D108BD9-81ED-4DB2-BD59-A6C34878D82A}">
                    <a16:rowId xmlns:a16="http://schemas.microsoft.com/office/drawing/2014/main" val="2579074884"/>
                  </a:ext>
                </a:extLst>
              </a:tr>
              <a:tr h="31962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63092286"/>
                  </a:ext>
                </a:extLst>
              </a:tr>
              <a:tr h="316758">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3655037"/>
                  </a:ext>
                </a:extLst>
              </a:tr>
              <a:tr h="316758">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9097351"/>
                  </a:ext>
                </a:extLst>
              </a:tr>
              <a:tr h="316758">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66696235"/>
                  </a:ext>
                </a:extLst>
              </a:tr>
            </a:tbl>
          </a:graphicData>
        </a:graphic>
      </p:graphicFrame>
      <p:sp>
        <p:nvSpPr>
          <p:cNvPr id="3" name="Rectangle 1">
            <a:extLst>
              <a:ext uri="{FF2B5EF4-FFF2-40B4-BE49-F238E27FC236}">
                <a16:creationId xmlns:a16="http://schemas.microsoft.com/office/drawing/2014/main" id="{F1345A5C-46EA-4FF8-ACCB-99A26C3321F7}"/>
              </a:ext>
            </a:extLst>
          </p:cNvPr>
          <p:cNvSpPr>
            <a:spLocks noChangeArrowheads="1"/>
          </p:cNvSpPr>
          <p:nvPr/>
        </p:nvSpPr>
        <p:spPr bwMode="auto">
          <a:xfrm>
            <a:off x="1200049" y="2434067"/>
            <a:ext cx="83272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Study Protocol/IRB #s:			PI:		Sponsor:</a:t>
            </a:r>
            <a:endPar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BB7F7E-11C5-4BB3-97CB-290FED1A92CC}"/>
              </a:ext>
            </a:extLst>
          </p:cNvPr>
          <p:cNvSpPr txBox="1"/>
          <p:nvPr/>
        </p:nvSpPr>
        <p:spPr>
          <a:xfrm>
            <a:off x="1666931" y="654627"/>
            <a:ext cx="4140578" cy="646331"/>
          </a:xfrm>
          <a:prstGeom prst="rect">
            <a:avLst/>
          </a:prstGeom>
          <a:noFill/>
        </p:spPr>
        <p:txBody>
          <a:bodyPr wrap="square" rtlCol="0">
            <a:spAutoFit/>
          </a:bodyPr>
          <a:lstStyle/>
          <a:p>
            <a:r>
              <a:rPr lang="en-US" sz="3600" b="1" dirty="0">
                <a:solidFill>
                  <a:schemeClr val="accent1"/>
                </a:solidFill>
                <a:latin typeface="Arial" panose="020B0604020202020204" pitchFamily="34" charset="0"/>
                <a:cs typeface="Arial" panose="020B0604020202020204" pitchFamily="34" charset="0"/>
              </a:rPr>
              <a:t>Monitoring Log</a:t>
            </a:r>
          </a:p>
        </p:txBody>
      </p:sp>
    </p:spTree>
    <p:extLst>
      <p:ext uri="{BB962C8B-B14F-4D97-AF65-F5344CB8AC3E}">
        <p14:creationId xmlns:p14="http://schemas.microsoft.com/office/powerpoint/2010/main" val="1877596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3170-9D59-47EF-98DA-0C010BB9D87A}"/>
              </a:ext>
            </a:extLst>
          </p:cNvPr>
          <p:cNvSpPr>
            <a:spLocks noGrp="1"/>
          </p:cNvSpPr>
          <p:nvPr>
            <p:ph type="title"/>
          </p:nvPr>
        </p:nvSpPr>
        <p:spPr>
          <a:xfrm>
            <a:off x="677334" y="408319"/>
            <a:ext cx="8596668" cy="816638"/>
          </a:xfrm>
        </p:spPr>
        <p:txBody>
          <a:bodyPr/>
          <a:lstStyle/>
          <a:p>
            <a:r>
              <a:rPr lang="en-US" b="1" dirty="0">
                <a:latin typeface="Arial" panose="020B0604020202020204" pitchFamily="34" charset="0"/>
                <a:cs typeface="Arial" panose="020B0604020202020204" pitchFamily="34" charset="0"/>
              </a:rPr>
              <a:t>Essential Documents Part 2</a:t>
            </a:r>
          </a:p>
        </p:txBody>
      </p:sp>
      <p:sp>
        <p:nvSpPr>
          <p:cNvPr id="3" name="Content Placeholder 2">
            <a:extLst>
              <a:ext uri="{FF2B5EF4-FFF2-40B4-BE49-F238E27FC236}">
                <a16:creationId xmlns:a16="http://schemas.microsoft.com/office/drawing/2014/main" id="{9AC0D775-2EB5-4B44-A345-2F596415C91B}"/>
              </a:ext>
            </a:extLst>
          </p:cNvPr>
          <p:cNvSpPr>
            <a:spLocks noGrp="1"/>
          </p:cNvSpPr>
          <p:nvPr>
            <p:ph idx="1"/>
          </p:nvPr>
        </p:nvSpPr>
        <p:spPr/>
        <p:txBody>
          <a:bodyPr>
            <a:normAutofit/>
          </a:bodyPr>
          <a:lstStyle/>
          <a:p>
            <a:r>
              <a:rPr lang="en-US" sz="3200" b="1" dirty="0">
                <a:latin typeface="Arial" panose="020B0604020202020204" pitchFamily="34" charset="0"/>
                <a:cs typeface="Arial" panose="020B0604020202020204" pitchFamily="34" charset="0"/>
              </a:rPr>
              <a:t>Thursday 2/17</a:t>
            </a:r>
          </a:p>
        </p:txBody>
      </p:sp>
    </p:spTree>
    <p:extLst>
      <p:ext uri="{BB962C8B-B14F-4D97-AF65-F5344CB8AC3E}">
        <p14:creationId xmlns:p14="http://schemas.microsoft.com/office/powerpoint/2010/main" val="3080455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A picture containing icon&#10;&#10;Description automatically generated">
            <a:extLst>
              <a:ext uri="{FF2B5EF4-FFF2-40B4-BE49-F238E27FC236}">
                <a16:creationId xmlns:a16="http://schemas.microsoft.com/office/drawing/2014/main" id="{396D21D2-306A-4C12-890D-B1EE4892991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10225" y="247772"/>
            <a:ext cx="5849785" cy="4679828"/>
          </a:xfrm>
          <a:prstGeom prst="rect">
            <a:avLst/>
          </a:prstGeom>
        </p:spPr>
      </p:pic>
    </p:spTree>
    <p:extLst>
      <p:ext uri="{BB962C8B-B14F-4D97-AF65-F5344CB8AC3E}">
        <p14:creationId xmlns:p14="http://schemas.microsoft.com/office/powerpoint/2010/main" val="2144930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800F-06D5-42D5-8E5C-3AC2B6B905B6}"/>
              </a:ext>
            </a:extLst>
          </p:cNvPr>
          <p:cNvSpPr>
            <a:spLocks noGrp="1"/>
          </p:cNvSpPr>
          <p:nvPr>
            <p:ph type="title"/>
          </p:nvPr>
        </p:nvSpPr>
        <p:spPr>
          <a:xfrm>
            <a:off x="677334" y="152401"/>
            <a:ext cx="8596668" cy="1219200"/>
          </a:xfrm>
        </p:spPr>
        <p:txBody>
          <a:bodyPr>
            <a:noAutofit/>
          </a:bodyPr>
          <a:lstStyle/>
          <a:p>
            <a:r>
              <a:rPr lang="en-US" b="1" i="0" dirty="0">
                <a:effectLst/>
                <a:latin typeface="Arial" panose="020B0604020202020204" pitchFamily="34" charset="0"/>
                <a:cs typeface="Arial" panose="020B0604020202020204" pitchFamily="34" charset="0"/>
              </a:rPr>
              <a:t>What is the purpose of the Investigator's Brochure (IB)?</a:t>
            </a:r>
            <a:br>
              <a:rPr lang="en-US" b="1" i="0" dirty="0">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60694AC-F75B-4936-8083-875C6140BB5F}"/>
              </a:ext>
            </a:extLst>
          </p:cNvPr>
          <p:cNvSpPr>
            <a:spLocks noGrp="1"/>
          </p:cNvSpPr>
          <p:nvPr>
            <p:ph idx="1"/>
          </p:nvPr>
        </p:nvSpPr>
        <p:spPr>
          <a:xfrm>
            <a:off x="677334" y="1344706"/>
            <a:ext cx="8596668" cy="5360893"/>
          </a:xfrm>
        </p:spPr>
        <p:txBody>
          <a:bodyPr>
            <a:normAutofit/>
          </a:bodyPr>
          <a:lstStyle/>
          <a:p>
            <a:pPr marL="0" indent="0">
              <a:buNone/>
            </a:pPr>
            <a:r>
              <a:rPr lang="en-US" b="1" dirty="0">
                <a:solidFill>
                  <a:srgbClr val="484848"/>
                </a:solidFill>
                <a:latin typeface="Arial" panose="020B0604020202020204" pitchFamily="34" charset="0"/>
                <a:cs typeface="Arial" panose="020B0604020202020204" pitchFamily="34" charset="0"/>
              </a:rPr>
              <a:t>A.	P</a:t>
            </a:r>
            <a:r>
              <a:rPr lang="en-US" b="1" i="0" dirty="0">
                <a:solidFill>
                  <a:srgbClr val="484848"/>
                </a:solidFill>
                <a:effectLst/>
                <a:latin typeface="Arial" panose="020B0604020202020204" pitchFamily="34" charset="0"/>
                <a:cs typeface="Arial" panose="020B0604020202020204" pitchFamily="34" charset="0"/>
              </a:rPr>
              <a:t>rovides investigators and others in the trial information necessary to comply with the protocol and understand the purpose for the trial</a:t>
            </a:r>
          </a:p>
          <a:p>
            <a:pPr marL="0" indent="0">
              <a:buNone/>
            </a:pPr>
            <a:endParaRPr lang="en-US" b="1" i="0" dirty="0">
              <a:solidFill>
                <a:srgbClr val="484848"/>
              </a:solidFill>
              <a:effectLst/>
              <a:latin typeface="Arial" panose="020B0604020202020204" pitchFamily="34" charset="0"/>
              <a:cs typeface="Arial" panose="020B0604020202020204" pitchFamily="34" charset="0"/>
            </a:endParaRPr>
          </a:p>
          <a:p>
            <a:pPr marL="0" indent="0">
              <a:buNone/>
            </a:pPr>
            <a:r>
              <a:rPr lang="en-US" b="1" dirty="0">
                <a:solidFill>
                  <a:srgbClr val="484848"/>
                </a:solidFill>
                <a:latin typeface="Arial" panose="020B0604020202020204" pitchFamily="34" charset="0"/>
                <a:cs typeface="Arial" panose="020B0604020202020204" pitchFamily="34" charset="0"/>
              </a:rPr>
              <a:t>B.	Provides </a:t>
            </a:r>
            <a:r>
              <a:rPr lang="en-US" b="1" i="0" dirty="0">
                <a:solidFill>
                  <a:srgbClr val="484848"/>
                </a:solidFill>
                <a:effectLst/>
                <a:latin typeface="Arial" panose="020B0604020202020204" pitchFamily="34" charset="0"/>
                <a:cs typeface="Arial" panose="020B0604020202020204" pitchFamily="34" charset="0"/>
              </a:rPr>
              <a:t>a collection of clinical and non-clinical data on the investigational product relevant to the study</a:t>
            </a:r>
          </a:p>
          <a:p>
            <a:pPr marL="0" indent="0">
              <a:buNone/>
            </a:pPr>
            <a:endParaRPr lang="en-US" b="1" dirty="0">
              <a:solidFill>
                <a:srgbClr val="484848"/>
              </a:solidFill>
              <a:latin typeface="Arial" panose="020B0604020202020204" pitchFamily="34" charset="0"/>
              <a:cs typeface="Arial" panose="020B0604020202020204" pitchFamily="34" charset="0"/>
            </a:endParaRPr>
          </a:p>
          <a:p>
            <a:pPr marL="0" indent="0">
              <a:buNone/>
            </a:pPr>
            <a:r>
              <a:rPr lang="en-US" b="1" dirty="0">
                <a:solidFill>
                  <a:srgbClr val="484848"/>
                </a:solidFill>
                <a:latin typeface="Arial" panose="020B0604020202020204" pitchFamily="34" charset="0"/>
                <a:cs typeface="Arial" panose="020B0604020202020204" pitchFamily="34" charset="0"/>
              </a:rPr>
              <a:t>C.	Provides </a:t>
            </a:r>
            <a:r>
              <a:rPr lang="en-US" b="1" i="0" dirty="0">
                <a:solidFill>
                  <a:srgbClr val="484848"/>
                </a:solidFill>
                <a:effectLst/>
                <a:latin typeface="Arial" panose="020B0604020202020204" pitchFamily="34" charset="0"/>
                <a:cs typeface="Arial" panose="020B0604020202020204" pitchFamily="34" charset="0"/>
              </a:rPr>
              <a:t>a collection of only clinical data on the investigational product relevant to the study</a:t>
            </a:r>
          </a:p>
          <a:p>
            <a:pPr marL="0" indent="0">
              <a:buNone/>
            </a:pPr>
            <a:endParaRPr lang="en-US" b="1" dirty="0">
              <a:solidFill>
                <a:srgbClr val="484848"/>
              </a:solidFill>
              <a:latin typeface="Arial" panose="020B0604020202020204" pitchFamily="34" charset="0"/>
              <a:cs typeface="Arial" panose="020B0604020202020204" pitchFamily="34" charset="0"/>
            </a:endParaRPr>
          </a:p>
          <a:p>
            <a:pPr marL="0" indent="0">
              <a:buNone/>
            </a:pPr>
            <a:r>
              <a:rPr lang="en-US" b="1" i="0" dirty="0">
                <a:solidFill>
                  <a:srgbClr val="484848"/>
                </a:solidFill>
                <a:effectLst/>
                <a:latin typeface="Arial" panose="020B0604020202020204" pitchFamily="34" charset="0"/>
                <a:cs typeface="Arial" panose="020B0604020202020204" pitchFamily="34" charset="0"/>
              </a:rPr>
              <a:t>D.	A and B</a:t>
            </a:r>
          </a:p>
          <a:p>
            <a:pPr marL="0" indent="0">
              <a:buNone/>
            </a:pPr>
            <a:endParaRPr lang="en-US" b="1" i="0" dirty="0">
              <a:solidFill>
                <a:srgbClr val="484848"/>
              </a:solidFill>
              <a:effectLst/>
              <a:latin typeface="Arial" panose="020B0604020202020204" pitchFamily="34" charset="0"/>
              <a:cs typeface="Arial" panose="020B0604020202020204" pitchFamily="34" charset="0"/>
            </a:endParaRPr>
          </a:p>
          <a:p>
            <a:pPr marL="0" indent="0">
              <a:buNone/>
            </a:pPr>
            <a:r>
              <a:rPr lang="en-US" b="1" dirty="0">
                <a:solidFill>
                  <a:srgbClr val="484848"/>
                </a:solidFill>
                <a:latin typeface="Arial" panose="020B0604020202020204" pitchFamily="34" charset="0"/>
                <a:cs typeface="Arial" panose="020B0604020202020204" pitchFamily="34" charset="0"/>
              </a:rPr>
              <a:t>E.	All of the above</a:t>
            </a:r>
            <a:endParaRPr lang="en-US" b="1" i="0" dirty="0">
              <a:solidFill>
                <a:srgbClr val="484848"/>
              </a:solidFill>
              <a:effectLst/>
              <a:latin typeface="Arial" panose="020B0604020202020204" pitchFamily="34" charset="0"/>
              <a:cs typeface="Arial" panose="020B0604020202020204" pitchFamily="34" charset="0"/>
            </a:endParaRPr>
          </a:p>
          <a:p>
            <a:pPr marL="0" indent="0">
              <a:buNone/>
            </a:pPr>
            <a:endParaRPr lang="en-US" b="1" i="0" dirty="0">
              <a:solidFill>
                <a:srgbClr val="484848"/>
              </a:solidFill>
              <a:effectLst/>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E8C12AD3-744D-4FBB-A59E-670C6AB0F3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50700" y="4025152"/>
            <a:ext cx="1134595" cy="1008529"/>
          </a:xfrm>
          <a:prstGeom prst="rect">
            <a:avLst/>
          </a:prstGeom>
        </p:spPr>
      </p:pic>
    </p:spTree>
    <p:extLst>
      <p:ext uri="{BB962C8B-B14F-4D97-AF65-F5344CB8AC3E}">
        <p14:creationId xmlns:p14="http://schemas.microsoft.com/office/powerpoint/2010/main" val="311669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Different coloured organisers">
            <a:extLst>
              <a:ext uri="{FF2B5EF4-FFF2-40B4-BE49-F238E27FC236}">
                <a16:creationId xmlns:a16="http://schemas.microsoft.com/office/drawing/2014/main" id="{E7F8FB11-2E1E-494B-B26D-8C788014D5B7}"/>
              </a:ext>
            </a:extLst>
          </p:cNvPr>
          <p:cNvPicPr>
            <a:picLocks noChangeAspect="1"/>
          </p:cNvPicPr>
          <p:nvPr/>
        </p:nvPicPr>
        <p:blipFill rotWithShape="1">
          <a:blip r:embed="rId2"/>
          <a:srcRect l="15110" r="1500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16CC707-BA46-48D6-8528-F5DE6B48F8CF}"/>
              </a:ext>
            </a:extLst>
          </p:cNvPr>
          <p:cNvSpPr>
            <a:spLocks noGrp="1"/>
          </p:cNvSpPr>
          <p:nvPr>
            <p:ph type="title"/>
          </p:nvPr>
        </p:nvSpPr>
        <p:spPr>
          <a:xfrm>
            <a:off x="677333" y="609600"/>
            <a:ext cx="3851123" cy="1320800"/>
          </a:xfrm>
        </p:spPr>
        <p:txBody>
          <a:bodyPr>
            <a:normAutofit/>
          </a:bodyPr>
          <a:lstStyle/>
          <a:p>
            <a:r>
              <a:rPr lang="en-US" b="1" dirty="0">
                <a:latin typeface="Arial" panose="020B0604020202020204" pitchFamily="34" charset="0"/>
                <a:cs typeface="Arial" panose="020B0604020202020204" pitchFamily="34" charset="0"/>
              </a:rPr>
              <a:t>ICH GCP E6 (R2)</a:t>
            </a:r>
          </a:p>
        </p:txBody>
      </p:sp>
      <p:sp>
        <p:nvSpPr>
          <p:cNvPr id="3" name="Content Placeholder 2">
            <a:extLst>
              <a:ext uri="{FF2B5EF4-FFF2-40B4-BE49-F238E27FC236}">
                <a16:creationId xmlns:a16="http://schemas.microsoft.com/office/drawing/2014/main" id="{AF962FA8-207C-400C-8A3B-D8F5596A25DC}"/>
              </a:ext>
            </a:extLst>
          </p:cNvPr>
          <p:cNvSpPr>
            <a:spLocks noGrp="1"/>
          </p:cNvSpPr>
          <p:nvPr>
            <p:ph idx="1"/>
          </p:nvPr>
        </p:nvSpPr>
        <p:spPr>
          <a:xfrm>
            <a:off x="677334" y="2160589"/>
            <a:ext cx="4659776" cy="3880773"/>
          </a:xfrm>
        </p:spPr>
        <p:txBody>
          <a:bodyPr>
            <a:normAutofit/>
          </a:bodyPr>
          <a:lstStyle/>
          <a:p>
            <a:pPr marL="0" indent="0">
              <a:buNone/>
            </a:pPr>
            <a:r>
              <a:rPr lang="en-US" b="1" dirty="0">
                <a:latin typeface="Arial" panose="020B0604020202020204" pitchFamily="34" charset="0"/>
                <a:cs typeface="Arial" panose="020B0604020202020204" pitchFamily="34" charset="0"/>
              </a:rPr>
              <a:t>1.23 Essential Documents </a:t>
            </a:r>
          </a:p>
          <a:p>
            <a:pPr lvl="1"/>
            <a:r>
              <a:rPr lang="en-US" sz="1800" b="1" dirty="0">
                <a:latin typeface="Arial" panose="020B0604020202020204" pitchFamily="34" charset="0"/>
                <a:cs typeface="Arial" panose="020B0604020202020204" pitchFamily="34" charset="0"/>
              </a:rPr>
              <a:t>Documents which individually and collectively permit evaluation of the conduct of a study and the quality of the data produced</a:t>
            </a:r>
          </a:p>
          <a:p>
            <a:pPr lvl="1"/>
            <a:endParaRPr lang="en-US" sz="1800" dirty="0">
              <a:latin typeface="Arial" panose="020B0604020202020204" pitchFamily="34" charset="0"/>
              <a:cs typeface="Arial" panose="020B0604020202020204" pitchFamily="34" charset="0"/>
            </a:endParaRPr>
          </a:p>
        </p:txBody>
      </p:sp>
      <p:cxnSp>
        <p:nvCxnSpPr>
          <p:cNvPr id="14"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35990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61FF-347F-4A1A-867B-E9B1C2BADF90}"/>
              </a:ext>
            </a:extLst>
          </p:cNvPr>
          <p:cNvSpPr>
            <a:spLocks noGrp="1"/>
          </p:cNvSpPr>
          <p:nvPr>
            <p:ph type="title"/>
          </p:nvPr>
        </p:nvSpPr>
        <p:spPr>
          <a:xfrm>
            <a:off x="677334" y="178065"/>
            <a:ext cx="8596668" cy="1930400"/>
          </a:xfrm>
        </p:spPr>
        <p:txBody>
          <a:bodyPr/>
          <a:lstStyle/>
          <a:p>
            <a:r>
              <a:rPr lang="en-US" b="1" dirty="0">
                <a:latin typeface="Arial" panose="020B0604020202020204" pitchFamily="34" charset="0"/>
                <a:cs typeface="Arial" panose="020B0604020202020204" pitchFamily="34" charset="0"/>
              </a:rPr>
              <a:t>Essential Documents individually and collectively permit the evaluation of a clinical trial and the data quality.</a:t>
            </a:r>
          </a:p>
        </p:txBody>
      </p:sp>
      <p:sp>
        <p:nvSpPr>
          <p:cNvPr id="3" name="Content Placeholder 2">
            <a:extLst>
              <a:ext uri="{FF2B5EF4-FFF2-40B4-BE49-F238E27FC236}">
                <a16:creationId xmlns:a16="http://schemas.microsoft.com/office/drawing/2014/main" id="{612DF6B8-EC03-4F48-A1F9-985661340F01}"/>
              </a:ext>
            </a:extLst>
          </p:cNvPr>
          <p:cNvSpPr>
            <a:spLocks noGrp="1"/>
          </p:cNvSpPr>
          <p:nvPr>
            <p:ph idx="1"/>
          </p:nvPr>
        </p:nvSpPr>
        <p:spPr>
          <a:xfrm>
            <a:off x="677334" y="3222594"/>
            <a:ext cx="8596668" cy="2818768"/>
          </a:xfrm>
        </p:spPr>
        <p:txBody>
          <a:bodyPr>
            <a:normAutofit/>
          </a:bodyPr>
          <a:lstStyle/>
          <a:p>
            <a:pPr algn="l"/>
            <a:r>
              <a:rPr lang="en-US" sz="3200" b="1" dirty="0">
                <a:latin typeface="Arial" panose="020B0604020202020204" pitchFamily="34" charset="0"/>
                <a:cs typeface="Arial" panose="020B0604020202020204" pitchFamily="34" charset="0"/>
              </a:rPr>
              <a:t>True</a:t>
            </a:r>
          </a:p>
          <a:p>
            <a:pPr algn="l"/>
            <a:endParaRPr lang="en-US" sz="3200" b="1" i="0" dirty="0">
              <a:solidFill>
                <a:schemeClr val="accent1"/>
              </a:solidFill>
              <a:effectLst/>
              <a:latin typeface="Arial" panose="020B0604020202020204" pitchFamily="34" charset="0"/>
              <a:cs typeface="Arial" panose="020B0604020202020204" pitchFamily="34" charset="0"/>
            </a:endParaRPr>
          </a:p>
          <a:p>
            <a:pPr algn="l"/>
            <a:r>
              <a:rPr lang="en-US" sz="3200" b="1" dirty="0">
                <a:latin typeface="Arial" panose="020B0604020202020204" pitchFamily="34" charset="0"/>
                <a:cs typeface="Arial" panose="020B0604020202020204" pitchFamily="34" charset="0"/>
              </a:rPr>
              <a:t>False</a:t>
            </a:r>
            <a:endParaRPr lang="en-US" sz="3200" b="1" i="0" dirty="0">
              <a:effectLst/>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8AD7881A-1AE1-4C8D-AD7B-6AFB10B19B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50700" y="2924735"/>
            <a:ext cx="1134595" cy="1008529"/>
          </a:xfrm>
          <a:prstGeom prst="rect">
            <a:avLst/>
          </a:prstGeom>
        </p:spPr>
      </p:pic>
    </p:spTree>
    <p:extLst>
      <p:ext uri="{BB962C8B-B14F-4D97-AF65-F5344CB8AC3E}">
        <p14:creationId xmlns:p14="http://schemas.microsoft.com/office/powerpoint/2010/main" val="40295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D0CF-3D3C-47EF-9B01-5F256036C85B}"/>
              </a:ext>
            </a:extLst>
          </p:cNvPr>
          <p:cNvSpPr>
            <a:spLocks noGrp="1"/>
          </p:cNvSpPr>
          <p:nvPr>
            <p:ph type="title"/>
          </p:nvPr>
        </p:nvSpPr>
        <p:spPr>
          <a:xfrm>
            <a:off x="677334" y="171179"/>
            <a:ext cx="8596668" cy="1290918"/>
          </a:xfrm>
        </p:spPr>
        <p:txBody>
          <a:bodyPr>
            <a:noAutofit/>
          </a:bodyPr>
          <a:lstStyle/>
          <a:p>
            <a:r>
              <a:rPr lang="en-US" b="1" i="0" dirty="0">
                <a:effectLst/>
                <a:latin typeface="Arial" panose="020B0604020202020204" pitchFamily="34" charset="0"/>
                <a:cs typeface="Arial" panose="020B0604020202020204" pitchFamily="34" charset="0"/>
              </a:rPr>
              <a:t>Who is responsible for keeping an </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up-to-date IB?</a:t>
            </a:r>
            <a:br>
              <a:rPr lang="en-US" b="1" i="0" dirty="0">
                <a:solidFill>
                  <a:srgbClr val="484848"/>
                </a:solidFill>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C16C95-1BC1-47E1-B617-E1CF9C212F03}"/>
              </a:ext>
            </a:extLst>
          </p:cNvPr>
          <p:cNvSpPr>
            <a:spLocks noGrp="1"/>
          </p:cNvSpPr>
          <p:nvPr>
            <p:ph idx="1"/>
          </p:nvPr>
        </p:nvSpPr>
        <p:spPr/>
        <p:txBody>
          <a:bodyPr>
            <a:normAutofit/>
          </a:bodyPr>
          <a:lstStyle/>
          <a:p>
            <a:pPr marL="0" indent="0">
              <a:buNone/>
            </a:pPr>
            <a:r>
              <a:rPr lang="en-US" b="1" i="0" dirty="0">
                <a:solidFill>
                  <a:srgbClr val="484848"/>
                </a:solidFill>
                <a:effectLst/>
                <a:latin typeface="Arial" panose="020B0604020202020204" pitchFamily="34" charset="0"/>
                <a:cs typeface="Arial" panose="020B0604020202020204" pitchFamily="34" charset="0"/>
              </a:rPr>
              <a:t>A.	The sponsor</a:t>
            </a:r>
          </a:p>
          <a:p>
            <a:pPr marL="0" indent="0">
              <a:buNone/>
            </a:pPr>
            <a:endParaRPr lang="en-US" b="1" i="0" dirty="0">
              <a:solidFill>
                <a:srgbClr val="484848"/>
              </a:solidFill>
              <a:effectLst/>
              <a:latin typeface="Arial" panose="020B0604020202020204" pitchFamily="34" charset="0"/>
              <a:cs typeface="Arial" panose="020B0604020202020204" pitchFamily="34" charset="0"/>
            </a:endParaRPr>
          </a:p>
          <a:p>
            <a:pPr marL="0" indent="0">
              <a:buNone/>
            </a:pPr>
            <a:r>
              <a:rPr lang="en-US" b="1" dirty="0">
                <a:solidFill>
                  <a:srgbClr val="484848"/>
                </a:solidFill>
                <a:latin typeface="Arial" panose="020B0604020202020204" pitchFamily="34" charset="0"/>
                <a:cs typeface="Arial" panose="020B0604020202020204" pitchFamily="34" charset="0"/>
              </a:rPr>
              <a:t>B.	Investigator</a:t>
            </a:r>
          </a:p>
          <a:p>
            <a:pPr marL="0" indent="0">
              <a:buNone/>
            </a:pPr>
            <a:endParaRPr lang="en-US" b="1" dirty="0">
              <a:solidFill>
                <a:srgbClr val="484848"/>
              </a:solidFill>
              <a:latin typeface="Arial" panose="020B0604020202020204" pitchFamily="34" charset="0"/>
              <a:cs typeface="Arial" panose="020B0604020202020204" pitchFamily="34" charset="0"/>
            </a:endParaRPr>
          </a:p>
          <a:p>
            <a:pPr marL="0" indent="0">
              <a:buNone/>
            </a:pPr>
            <a:r>
              <a:rPr lang="en-US" b="1" i="0" dirty="0">
                <a:solidFill>
                  <a:srgbClr val="484848"/>
                </a:solidFill>
                <a:effectLst/>
                <a:latin typeface="Arial" panose="020B0604020202020204" pitchFamily="34" charset="0"/>
                <a:cs typeface="Arial" panose="020B0604020202020204" pitchFamily="34" charset="0"/>
              </a:rPr>
              <a:t>C.	IRB/IEC</a:t>
            </a:r>
          </a:p>
          <a:p>
            <a:pPr marL="0" indent="0">
              <a:buNone/>
            </a:pPr>
            <a:endParaRPr lang="en-US" b="1" i="0" dirty="0">
              <a:solidFill>
                <a:srgbClr val="484848"/>
              </a:solidFill>
              <a:effectLst/>
              <a:latin typeface="Arial" panose="020B0604020202020204" pitchFamily="34" charset="0"/>
              <a:cs typeface="Arial" panose="020B0604020202020204" pitchFamily="34" charset="0"/>
            </a:endParaRPr>
          </a:p>
          <a:p>
            <a:pPr marL="0" indent="0">
              <a:buNone/>
            </a:pPr>
            <a:r>
              <a:rPr lang="en-US" b="1" dirty="0">
                <a:solidFill>
                  <a:srgbClr val="484848"/>
                </a:solidFill>
                <a:latin typeface="Arial" panose="020B0604020202020204" pitchFamily="34" charset="0"/>
                <a:cs typeface="Arial" panose="020B0604020202020204" pitchFamily="34" charset="0"/>
              </a:rPr>
              <a:t>D.	CRO</a:t>
            </a:r>
            <a:endParaRPr lang="en-US" b="1" i="0" dirty="0">
              <a:solidFill>
                <a:srgbClr val="484848"/>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F0BD5DAE-5828-4503-8B0B-06E18E9140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5951" y="1656324"/>
            <a:ext cx="1134595" cy="1008529"/>
          </a:xfrm>
          <a:prstGeom prst="rect">
            <a:avLst/>
          </a:prstGeom>
        </p:spPr>
      </p:pic>
    </p:spTree>
    <p:extLst>
      <p:ext uri="{BB962C8B-B14F-4D97-AF65-F5344CB8AC3E}">
        <p14:creationId xmlns:p14="http://schemas.microsoft.com/office/powerpoint/2010/main" val="578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AE31-2D2D-44BA-ADC4-0B15DC7B3FFA}"/>
              </a:ext>
            </a:extLst>
          </p:cNvPr>
          <p:cNvSpPr>
            <a:spLocks noGrp="1"/>
          </p:cNvSpPr>
          <p:nvPr>
            <p:ph type="title"/>
          </p:nvPr>
        </p:nvSpPr>
        <p:spPr>
          <a:xfrm>
            <a:off x="712117" y="407773"/>
            <a:ext cx="8596668" cy="1713390"/>
          </a:xfrm>
        </p:spPr>
        <p:txBody>
          <a:bodyPr>
            <a:noAutofit/>
          </a:bodyPr>
          <a:lstStyle/>
          <a:p>
            <a:r>
              <a:rPr lang="en-US" b="1" dirty="0">
                <a:latin typeface="Arial" panose="020B0604020202020204" pitchFamily="34" charset="0"/>
                <a:cs typeface="Arial" panose="020B0604020202020204" pitchFamily="34" charset="0"/>
              </a:rPr>
              <a:t>ALCOA-C stands for Attributable, Legal, Contemporaneous, Original, Accurate and Complete</a:t>
            </a:r>
          </a:p>
        </p:txBody>
      </p:sp>
      <p:sp>
        <p:nvSpPr>
          <p:cNvPr id="3" name="Content Placeholder 2">
            <a:extLst>
              <a:ext uri="{FF2B5EF4-FFF2-40B4-BE49-F238E27FC236}">
                <a16:creationId xmlns:a16="http://schemas.microsoft.com/office/drawing/2014/main" id="{CA57F31C-DD15-4E0C-91F0-E806A4BB7AA8}"/>
              </a:ext>
            </a:extLst>
          </p:cNvPr>
          <p:cNvSpPr>
            <a:spLocks noGrp="1"/>
          </p:cNvSpPr>
          <p:nvPr>
            <p:ph idx="1"/>
          </p:nvPr>
        </p:nvSpPr>
        <p:spPr>
          <a:xfrm>
            <a:off x="677334" y="3195961"/>
            <a:ext cx="8596668" cy="2845401"/>
          </a:xfrm>
        </p:spPr>
        <p:txBody>
          <a:bodyPr>
            <a:normAutofit/>
          </a:bodyPr>
          <a:lstStyle/>
          <a:p>
            <a:pPr algn="l"/>
            <a:r>
              <a:rPr lang="en-US" sz="3200" b="1" dirty="0">
                <a:latin typeface="Arial" panose="020B0604020202020204" pitchFamily="34" charset="0"/>
                <a:cs typeface="Arial" panose="020B0604020202020204" pitchFamily="34" charset="0"/>
              </a:rPr>
              <a:t>True</a:t>
            </a:r>
          </a:p>
          <a:p>
            <a:pPr algn="l"/>
            <a:endParaRPr lang="en-US" sz="3200" b="0" i="0" dirty="0">
              <a:solidFill>
                <a:schemeClr val="accent1"/>
              </a:solidFill>
              <a:effectLst/>
              <a:latin typeface="Arial" panose="020B0604020202020204" pitchFamily="34" charset="0"/>
              <a:cs typeface="Arial" panose="020B0604020202020204" pitchFamily="34" charset="0"/>
            </a:endParaRPr>
          </a:p>
          <a:p>
            <a:pPr algn="l"/>
            <a:r>
              <a:rPr lang="en-US" sz="3200" b="1" dirty="0">
                <a:latin typeface="Arial" panose="020B0604020202020204" pitchFamily="34" charset="0"/>
                <a:cs typeface="Arial" panose="020B0604020202020204" pitchFamily="34" charset="0"/>
              </a:rPr>
              <a:t>False</a:t>
            </a:r>
            <a:endParaRPr lang="en-US" sz="3200" b="1" i="0" dirty="0">
              <a:effectLst/>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1F988E8F-C20C-479C-9BFA-79FAA51126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50700" y="4114396"/>
            <a:ext cx="1134595" cy="1008529"/>
          </a:xfrm>
          <a:prstGeom prst="rect">
            <a:avLst/>
          </a:prstGeom>
        </p:spPr>
      </p:pic>
    </p:spTree>
    <p:extLst>
      <p:ext uri="{BB962C8B-B14F-4D97-AF65-F5344CB8AC3E}">
        <p14:creationId xmlns:p14="http://schemas.microsoft.com/office/powerpoint/2010/main" val="27793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36B9-41D8-41B1-9AC8-6C45103D0894}"/>
              </a:ext>
            </a:extLst>
          </p:cNvPr>
          <p:cNvSpPr>
            <a:spLocks noGrp="1"/>
          </p:cNvSpPr>
          <p:nvPr>
            <p:ph type="title"/>
          </p:nvPr>
        </p:nvSpPr>
        <p:spPr>
          <a:xfrm>
            <a:off x="677334" y="137413"/>
            <a:ext cx="8596668" cy="1233996"/>
          </a:xfrm>
        </p:spPr>
        <p:txBody>
          <a:bodyPr>
            <a:noAutofit/>
          </a:bodyPr>
          <a:lstStyle/>
          <a:p>
            <a:r>
              <a:rPr lang="en-US" b="1" dirty="0">
                <a:latin typeface="Arial" panose="020B0604020202020204" pitchFamily="34" charset="0"/>
                <a:cs typeface="Arial" panose="020B0604020202020204" pitchFamily="34" charset="0"/>
              </a:rPr>
              <a:t>The following documents should be collected before the trial is initiated except the _________.</a:t>
            </a:r>
          </a:p>
        </p:txBody>
      </p:sp>
      <p:sp>
        <p:nvSpPr>
          <p:cNvPr id="3" name="Content Placeholder 2">
            <a:extLst>
              <a:ext uri="{FF2B5EF4-FFF2-40B4-BE49-F238E27FC236}">
                <a16:creationId xmlns:a16="http://schemas.microsoft.com/office/drawing/2014/main" id="{AEB3A08B-19DB-4967-B652-0FC8F71D587E}"/>
              </a:ext>
            </a:extLst>
          </p:cNvPr>
          <p:cNvSpPr>
            <a:spLocks noGrp="1"/>
          </p:cNvSpPr>
          <p:nvPr>
            <p:ph idx="1"/>
          </p:nvPr>
        </p:nvSpPr>
        <p:spPr>
          <a:xfrm>
            <a:off x="677334" y="2320489"/>
            <a:ext cx="8596668" cy="3880773"/>
          </a:xfrm>
        </p:spPr>
        <p:txBody>
          <a:bodyPr>
            <a:normAutofit/>
          </a:bodyPr>
          <a:lstStyle/>
          <a:p>
            <a:pPr marL="0" indent="0">
              <a:buNone/>
            </a:pPr>
            <a:r>
              <a:rPr lang="en-US" b="1" dirty="0">
                <a:latin typeface="Arial" panose="020B0604020202020204" pitchFamily="34" charset="0"/>
                <a:cs typeface="Arial" panose="020B0604020202020204" pitchFamily="34" charset="0"/>
              </a:rPr>
              <a:t>A.	Protocol deviation form</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	Signed and executed agreements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	Blank CRF</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	Signed Protocol page</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2A867201-0649-4AE2-82B8-E0083939BE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1073" y="1927435"/>
            <a:ext cx="1134595" cy="1008529"/>
          </a:xfrm>
          <a:prstGeom prst="rect">
            <a:avLst/>
          </a:prstGeom>
        </p:spPr>
      </p:pic>
    </p:spTree>
    <p:extLst>
      <p:ext uri="{BB962C8B-B14F-4D97-AF65-F5344CB8AC3E}">
        <p14:creationId xmlns:p14="http://schemas.microsoft.com/office/powerpoint/2010/main" val="40791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4820-8A97-44D5-BC52-50B946E45572}"/>
              </a:ext>
            </a:extLst>
          </p:cNvPr>
          <p:cNvSpPr>
            <a:spLocks noGrp="1"/>
          </p:cNvSpPr>
          <p:nvPr>
            <p:ph type="title"/>
          </p:nvPr>
        </p:nvSpPr>
        <p:spPr>
          <a:xfrm>
            <a:off x="675046" y="502904"/>
            <a:ext cx="8596668" cy="1930400"/>
          </a:xfrm>
        </p:spPr>
        <p:txBody>
          <a:bodyPr>
            <a:noAutofit/>
          </a:bodyPr>
          <a:lstStyle/>
          <a:p>
            <a:r>
              <a:rPr lang="en-US" b="1" dirty="0">
                <a:latin typeface="Arial" panose="020B0604020202020204" pitchFamily="34" charset="0"/>
                <a:cs typeface="Arial" panose="020B0604020202020204" pitchFamily="34" charset="0"/>
              </a:rPr>
              <a:t>The IRB/IEC membership list only needs to be collected at the beginning of the clinical trial.</a:t>
            </a:r>
          </a:p>
        </p:txBody>
      </p:sp>
      <p:sp>
        <p:nvSpPr>
          <p:cNvPr id="3" name="Content Placeholder 2">
            <a:extLst>
              <a:ext uri="{FF2B5EF4-FFF2-40B4-BE49-F238E27FC236}">
                <a16:creationId xmlns:a16="http://schemas.microsoft.com/office/drawing/2014/main" id="{4B97EA0B-05A5-4A03-8FD1-7F13A370EAF1}"/>
              </a:ext>
            </a:extLst>
          </p:cNvPr>
          <p:cNvSpPr>
            <a:spLocks noGrp="1"/>
          </p:cNvSpPr>
          <p:nvPr>
            <p:ph idx="1"/>
          </p:nvPr>
        </p:nvSpPr>
        <p:spPr>
          <a:xfrm>
            <a:off x="677334" y="3195961"/>
            <a:ext cx="8596668" cy="2845401"/>
          </a:xfrm>
        </p:spPr>
        <p:txBody>
          <a:bodyPr>
            <a:normAutofit/>
          </a:bodyPr>
          <a:lstStyle/>
          <a:p>
            <a:pPr algn="l"/>
            <a:r>
              <a:rPr lang="en-US" sz="3200" b="1" dirty="0">
                <a:latin typeface="Arial" panose="020B0604020202020204" pitchFamily="34" charset="0"/>
                <a:cs typeface="Arial" panose="020B0604020202020204" pitchFamily="34" charset="0"/>
              </a:rPr>
              <a:t>True</a:t>
            </a:r>
          </a:p>
          <a:p>
            <a:pPr algn="l"/>
            <a:endParaRPr lang="en-US" sz="3200" b="1" i="0" dirty="0">
              <a:solidFill>
                <a:schemeClr val="accent1"/>
              </a:solidFill>
              <a:effectLst/>
              <a:latin typeface="Arial" panose="020B0604020202020204" pitchFamily="34" charset="0"/>
              <a:cs typeface="Arial" panose="020B0604020202020204" pitchFamily="34" charset="0"/>
            </a:endParaRPr>
          </a:p>
          <a:p>
            <a:pPr algn="l"/>
            <a:r>
              <a:rPr lang="en-US" sz="3200" b="1" dirty="0">
                <a:latin typeface="Arial" panose="020B0604020202020204" pitchFamily="34" charset="0"/>
                <a:cs typeface="Arial" panose="020B0604020202020204" pitchFamily="34" charset="0"/>
              </a:rPr>
              <a:t>False</a:t>
            </a:r>
            <a:endParaRPr lang="en-US" sz="3200" b="1" i="0" dirty="0">
              <a:effectLst/>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5729B669-F5EB-4BAD-A740-9816D2F3FE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50700" y="3961257"/>
            <a:ext cx="1134595" cy="1008529"/>
          </a:xfrm>
          <a:prstGeom prst="rect">
            <a:avLst/>
          </a:prstGeom>
        </p:spPr>
      </p:pic>
    </p:spTree>
    <p:extLst>
      <p:ext uri="{BB962C8B-B14F-4D97-AF65-F5344CB8AC3E}">
        <p14:creationId xmlns:p14="http://schemas.microsoft.com/office/powerpoint/2010/main" val="16966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3FFF-9CC4-4A36-B5C9-67E03BACB6D9}"/>
              </a:ext>
            </a:extLst>
          </p:cNvPr>
          <p:cNvSpPr>
            <a:spLocks noGrp="1"/>
          </p:cNvSpPr>
          <p:nvPr>
            <p:ph type="title"/>
          </p:nvPr>
        </p:nvSpPr>
        <p:spPr>
          <a:xfrm>
            <a:off x="677334" y="0"/>
            <a:ext cx="8596668" cy="1127464"/>
          </a:xfrm>
        </p:spPr>
        <p:txBody>
          <a:bodyPr>
            <a:noAutofit/>
          </a:bodyPr>
          <a:lstStyle/>
          <a:p>
            <a:r>
              <a:rPr lang="en-US" b="1" dirty="0">
                <a:latin typeface="Calibri" panose="020F0502020204030204" pitchFamily="34" charset="0"/>
                <a:cs typeface="Calibri" panose="020F0502020204030204" pitchFamily="34" charset="0"/>
              </a:rPr>
              <a:t>The IP certificate of analysis of the IP is the responsibility of the ___.</a:t>
            </a:r>
          </a:p>
        </p:txBody>
      </p:sp>
      <p:sp>
        <p:nvSpPr>
          <p:cNvPr id="3" name="Content Placeholder 2">
            <a:extLst>
              <a:ext uri="{FF2B5EF4-FFF2-40B4-BE49-F238E27FC236}">
                <a16:creationId xmlns:a16="http://schemas.microsoft.com/office/drawing/2014/main" id="{82F77DF7-D8E0-4AEB-B2A5-CBD6F5DAC215}"/>
              </a:ext>
            </a:extLst>
          </p:cNvPr>
          <p:cNvSpPr>
            <a:spLocks noGrp="1"/>
          </p:cNvSpPr>
          <p:nvPr>
            <p:ph idx="1"/>
          </p:nvPr>
        </p:nvSpPr>
        <p:spPr/>
        <p:txBody>
          <a:bodyPr>
            <a:normAutofit/>
          </a:bodyPr>
          <a:lstStyle/>
          <a:p>
            <a:pPr marL="0" indent="0">
              <a:buNone/>
            </a:pPr>
            <a:r>
              <a:rPr lang="en-US" sz="2000" b="1" dirty="0">
                <a:latin typeface="Calibri" panose="020F0502020204030204" pitchFamily="34" charset="0"/>
                <a:cs typeface="Calibri" panose="020F0502020204030204" pitchFamily="34" charset="0"/>
              </a:rPr>
              <a:t>A.	Subject</a:t>
            </a:r>
          </a:p>
          <a:p>
            <a:pPr marL="457200" indent="-457200">
              <a:buAutoNum type="alphaUcPeriod"/>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B.	CRO</a:t>
            </a:r>
          </a:p>
          <a:p>
            <a:pPr marL="457200" indent="-457200">
              <a:buAutoNum type="alphaUcPeriod" startAt="2"/>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C.	Sponsor</a:t>
            </a:r>
          </a:p>
          <a:p>
            <a:pPr marL="457200" indent="-457200">
              <a:buAutoNum type="alphaUcPeriod" startAt="3"/>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D.	PI</a:t>
            </a:r>
          </a:p>
        </p:txBody>
      </p:sp>
      <p:pic>
        <p:nvPicPr>
          <p:cNvPr id="4" name="Picture 3" descr="Icon&#10;&#10;Description automatically generated">
            <a:extLst>
              <a:ext uri="{FF2B5EF4-FFF2-40B4-BE49-F238E27FC236}">
                <a16:creationId xmlns:a16="http://schemas.microsoft.com/office/drawing/2014/main" id="{A19F51F4-1071-479B-BBAE-C252378B0E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17998" y="3429000"/>
            <a:ext cx="1134595" cy="1008529"/>
          </a:xfrm>
          <a:prstGeom prst="rect">
            <a:avLst/>
          </a:prstGeom>
        </p:spPr>
      </p:pic>
    </p:spTree>
    <p:extLst>
      <p:ext uri="{BB962C8B-B14F-4D97-AF65-F5344CB8AC3E}">
        <p14:creationId xmlns:p14="http://schemas.microsoft.com/office/powerpoint/2010/main" val="370881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F646-AB4E-4389-A633-15607A957ECC}"/>
              </a:ext>
            </a:extLst>
          </p:cNvPr>
          <p:cNvSpPr>
            <a:spLocks noGrp="1"/>
          </p:cNvSpPr>
          <p:nvPr>
            <p:ph type="title"/>
          </p:nvPr>
        </p:nvSpPr>
        <p:spPr>
          <a:xfrm>
            <a:off x="677334" y="489324"/>
            <a:ext cx="8596668" cy="654627"/>
          </a:xfrm>
        </p:spPr>
        <p:txBody>
          <a:bodyPr>
            <a:normAutofit/>
          </a:bodyPr>
          <a:lstStyle/>
          <a:p>
            <a:r>
              <a:rPr lang="en-US" b="1" dirty="0">
                <a:latin typeface="Arial" panose="020B0604020202020204" pitchFamily="34" charset="0"/>
                <a:cs typeface="Arial" panose="020B0604020202020204" pitchFamily="34" charset="0"/>
              </a:rPr>
              <a:t>When should TMFs be established?</a:t>
            </a:r>
          </a:p>
        </p:txBody>
      </p:sp>
      <p:sp>
        <p:nvSpPr>
          <p:cNvPr id="3" name="Content Placeholder 2">
            <a:extLst>
              <a:ext uri="{FF2B5EF4-FFF2-40B4-BE49-F238E27FC236}">
                <a16:creationId xmlns:a16="http://schemas.microsoft.com/office/drawing/2014/main" id="{5BAC67BC-7635-48AF-AF6C-5D94E013369B}"/>
              </a:ext>
            </a:extLst>
          </p:cNvPr>
          <p:cNvSpPr>
            <a:spLocks noGrp="1"/>
          </p:cNvSpPr>
          <p:nvPr>
            <p:ph idx="1"/>
          </p:nvPr>
        </p:nvSpPr>
        <p:spPr>
          <a:xfrm>
            <a:off x="677334" y="1715746"/>
            <a:ext cx="8596668" cy="3880773"/>
          </a:xfrm>
        </p:spPr>
        <p:txBody>
          <a:bodyPr>
            <a:normAutofit/>
          </a:bodyPr>
          <a:lstStyle/>
          <a:p>
            <a:pPr marL="0" indent="0">
              <a:buNone/>
            </a:pPr>
            <a:r>
              <a:rPr lang="en-US" b="1" dirty="0">
                <a:latin typeface="Arial" panose="020B0604020202020204" pitchFamily="34" charset="0"/>
                <a:cs typeface="Arial" panose="020B0604020202020204" pitchFamily="34" charset="0"/>
              </a:rPr>
              <a:t>A.	At initiation of the study</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	At the qualification visit</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	At the beginning of the study</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	At the monitoring visit</a:t>
            </a:r>
          </a:p>
        </p:txBody>
      </p:sp>
      <p:pic>
        <p:nvPicPr>
          <p:cNvPr id="4" name="Picture 3" descr="Icon&#10;&#10;Description automatically generated">
            <a:extLst>
              <a:ext uri="{FF2B5EF4-FFF2-40B4-BE49-F238E27FC236}">
                <a16:creationId xmlns:a16="http://schemas.microsoft.com/office/drawing/2014/main" id="{18E98983-1BFC-43B0-8DCF-44038A9471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08370" y="2924735"/>
            <a:ext cx="1134595" cy="1008529"/>
          </a:xfrm>
          <a:prstGeom prst="rect">
            <a:avLst/>
          </a:prstGeom>
        </p:spPr>
      </p:pic>
    </p:spTree>
    <p:extLst>
      <p:ext uri="{BB962C8B-B14F-4D97-AF65-F5344CB8AC3E}">
        <p14:creationId xmlns:p14="http://schemas.microsoft.com/office/powerpoint/2010/main" val="13370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B3FF9-A0CD-4087-8C8B-AA488DB1DEDB}"/>
              </a:ext>
            </a:extLst>
          </p:cNvPr>
          <p:cNvSpPr>
            <a:spLocks noGrp="1"/>
          </p:cNvSpPr>
          <p:nvPr>
            <p:ph type="title"/>
          </p:nvPr>
        </p:nvSpPr>
        <p:spPr>
          <a:xfrm>
            <a:off x="1286933" y="0"/>
            <a:ext cx="10197494" cy="1004047"/>
          </a:xfrm>
        </p:spPr>
        <p:txBody>
          <a:bodyPr>
            <a:normAutofit fontScale="90000"/>
          </a:bodyPr>
          <a:lstStyle/>
          <a:p>
            <a:r>
              <a:rPr lang="en-US" sz="3300" b="1" dirty="0">
                <a:latin typeface="Arial" panose="020B0604020202020204" pitchFamily="34" charset="0"/>
                <a:cs typeface="Arial" panose="020B0604020202020204" pitchFamily="34" charset="0"/>
              </a:rPr>
              <a:t>ICH GCP E6 (R2): Section 8</a:t>
            </a:r>
            <a:br>
              <a:rPr lang="en-US" sz="3300" b="1" dirty="0">
                <a:latin typeface="Arial" panose="020B0604020202020204" pitchFamily="34" charset="0"/>
                <a:cs typeface="Arial" panose="020B0604020202020204" pitchFamily="34" charset="0"/>
              </a:rPr>
            </a:br>
            <a:r>
              <a:rPr lang="en-US" sz="3300" b="1" dirty="0">
                <a:latin typeface="Arial" panose="020B0604020202020204" pitchFamily="34" charset="0"/>
                <a:cs typeface="Arial" panose="020B0604020202020204" pitchFamily="34" charset="0"/>
              </a:rPr>
              <a:t>Essential Documents for the Conduct of a Clinical Trial</a:t>
            </a:r>
            <a:endParaRPr lang="en-US" sz="3300" dirty="0">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09D9291-CDE0-47FF-A5CC-CC03741BBCA7}"/>
              </a:ext>
            </a:extLst>
          </p:cNvPr>
          <p:cNvGraphicFramePr>
            <a:graphicFrameLocks noGrp="1"/>
          </p:cNvGraphicFramePr>
          <p:nvPr>
            <p:ph idx="1"/>
            <p:extLst>
              <p:ext uri="{D42A27DB-BD31-4B8C-83A1-F6EECF244321}">
                <p14:modId xmlns:p14="http://schemas.microsoft.com/office/powerpoint/2010/main" val="529516051"/>
              </p:ext>
            </p:extLst>
          </p:nvPr>
        </p:nvGraphicFramePr>
        <p:xfrm>
          <a:off x="1286933" y="1004047"/>
          <a:ext cx="9618133" cy="5666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92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C9723C-89A9-49EC-AC4D-20540613B681}"/>
              </a:ext>
            </a:extLst>
          </p:cNvPr>
          <p:cNvSpPr>
            <a:spLocks noGrp="1"/>
          </p:cNvSpPr>
          <p:nvPr>
            <p:ph type="title"/>
          </p:nvPr>
        </p:nvSpPr>
        <p:spPr>
          <a:xfrm>
            <a:off x="989742" y="134472"/>
            <a:ext cx="10641830" cy="1138517"/>
          </a:xfrm>
        </p:spPr>
        <p:txBody>
          <a:bodyPr>
            <a:noAutofit/>
          </a:bodyPr>
          <a:lstStyle/>
          <a:p>
            <a:r>
              <a:rPr lang="en-US" sz="2800" b="1" dirty="0">
                <a:latin typeface="Arial" panose="020B0604020202020204" pitchFamily="34" charset="0"/>
                <a:cs typeface="Arial" panose="020B0604020202020204" pitchFamily="34" charset="0"/>
              </a:rPr>
              <a:t>ICH GCP E6 (R2): Section 8</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Essential Documents for the Conduct of a Clinical Trial</a:t>
            </a:r>
            <a:endParaRPr lang="en-US" sz="2800" dirty="0">
              <a:latin typeface="Arial" panose="020B0604020202020204" pitchFamily="34" charset="0"/>
              <a:cs typeface="Arial" panose="020B0604020202020204" pitchFamily="34" charset="0"/>
            </a:endParaRPr>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E22764E-6706-4B2B-A3DE-FDC75BD3A25F}"/>
              </a:ext>
            </a:extLst>
          </p:cNvPr>
          <p:cNvGraphicFramePr>
            <a:graphicFrameLocks noGrp="1"/>
          </p:cNvGraphicFramePr>
          <p:nvPr>
            <p:ph idx="1"/>
            <p:extLst>
              <p:ext uri="{D42A27DB-BD31-4B8C-83A1-F6EECF244321}">
                <p14:modId xmlns:p14="http://schemas.microsoft.com/office/powerpoint/2010/main" val="2630133092"/>
              </p:ext>
            </p:extLst>
          </p:nvPr>
        </p:nvGraphicFramePr>
        <p:xfrm>
          <a:off x="1286933" y="1272989"/>
          <a:ext cx="9618133" cy="5450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709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DB649F-542F-4928-B657-B90CD477A113}"/>
              </a:ext>
            </a:extLst>
          </p:cNvPr>
          <p:cNvSpPr>
            <a:spLocks noGrp="1"/>
          </p:cNvSpPr>
          <p:nvPr>
            <p:ph type="title"/>
          </p:nvPr>
        </p:nvSpPr>
        <p:spPr>
          <a:xfrm>
            <a:off x="343973" y="1378252"/>
            <a:ext cx="3547581" cy="4093028"/>
          </a:xfrm>
        </p:spPr>
        <p:txBody>
          <a:bodyPr anchor="ctr">
            <a:normAutofit/>
          </a:bodyPr>
          <a:lstStyle/>
          <a:p>
            <a:r>
              <a:rPr lang="en-US" b="1" dirty="0">
                <a:latin typeface="Arial" panose="020B0604020202020204" pitchFamily="34" charset="0"/>
                <a:cs typeface="Arial" panose="020B0604020202020204" pitchFamily="34" charset="0"/>
              </a:rPr>
              <a:t>ICH GCP E6 (R2): Section 8</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4CDF2779-2F3A-4E8A-A97B-F5DAD7D65457}"/>
              </a:ext>
            </a:extLst>
          </p:cNvPr>
          <p:cNvGraphicFramePr>
            <a:graphicFrameLocks noGrp="1"/>
          </p:cNvGraphicFramePr>
          <p:nvPr>
            <p:ph idx="1"/>
            <p:extLst>
              <p:ext uri="{D42A27DB-BD31-4B8C-83A1-F6EECF244321}">
                <p14:modId xmlns:p14="http://schemas.microsoft.com/office/powerpoint/2010/main" val="1804823604"/>
              </p:ext>
            </p:extLst>
          </p:nvPr>
        </p:nvGraphicFramePr>
        <p:xfrm>
          <a:off x="4876848" y="346229"/>
          <a:ext cx="6668509" cy="6125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55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BF379-4FFE-4672-9153-E3A6DE8EB94C}"/>
              </a:ext>
            </a:extLst>
          </p:cNvPr>
          <p:cNvSpPr>
            <a:spLocks noGrp="1"/>
          </p:cNvSpPr>
          <p:nvPr>
            <p:ph type="title"/>
          </p:nvPr>
        </p:nvSpPr>
        <p:spPr>
          <a:xfrm>
            <a:off x="419567" y="1378252"/>
            <a:ext cx="3547581" cy="4093028"/>
          </a:xfrm>
        </p:spPr>
        <p:txBody>
          <a:bodyPr anchor="ctr">
            <a:normAutofit/>
          </a:bodyPr>
          <a:lstStyle/>
          <a:p>
            <a:r>
              <a:rPr lang="en-US" b="1" dirty="0">
                <a:latin typeface="Arial" panose="020B0604020202020204" pitchFamily="34" charset="0"/>
                <a:cs typeface="Arial" panose="020B0604020202020204" pitchFamily="34" charset="0"/>
              </a:rPr>
              <a:t>ICH GCP E6 (R2): Section 8</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4421B8AD-47BE-439F-87A2-C2211C056CE0}"/>
              </a:ext>
            </a:extLst>
          </p:cNvPr>
          <p:cNvGraphicFramePr>
            <a:graphicFrameLocks noGrp="1"/>
          </p:cNvGraphicFramePr>
          <p:nvPr>
            <p:ph idx="1"/>
            <p:extLst>
              <p:ext uri="{D42A27DB-BD31-4B8C-83A1-F6EECF244321}">
                <p14:modId xmlns:p14="http://schemas.microsoft.com/office/powerpoint/2010/main" val="2967447821"/>
              </p:ext>
            </p:extLst>
          </p:nvPr>
        </p:nvGraphicFramePr>
        <p:xfrm>
          <a:off x="4876848" y="1"/>
          <a:ext cx="6668509" cy="657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34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8C069F-524A-4095-AE92-B5BE3EE9DD66}"/>
              </a:ext>
            </a:extLst>
          </p:cNvPr>
          <p:cNvSpPr>
            <a:spLocks noGrp="1"/>
          </p:cNvSpPr>
          <p:nvPr>
            <p:ph type="title"/>
          </p:nvPr>
        </p:nvSpPr>
        <p:spPr>
          <a:xfrm>
            <a:off x="1043950" y="1179151"/>
            <a:ext cx="3300646" cy="4463889"/>
          </a:xfrm>
        </p:spPr>
        <p:txBody>
          <a:bodyPr anchor="ctr">
            <a:normAutofit fontScale="90000"/>
          </a:bodyPr>
          <a:lstStyle/>
          <a:p>
            <a:r>
              <a:rPr lang="en-US" b="1" dirty="0">
                <a:latin typeface="Arial" panose="020B0604020202020204" pitchFamily="34" charset="0"/>
                <a:cs typeface="Arial" panose="020B0604020202020204" pitchFamily="34" charset="0"/>
              </a:rPr>
              <a:t>ICH GCP E6 (R2): Section 8</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Essential Documents for the Conduct of a Clinical Trial</a:t>
            </a:r>
            <a:endParaRPr lang="en-US" dirty="0">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895818-646A-4475-8A27-E435960F8391}"/>
              </a:ext>
            </a:extLst>
          </p:cNvPr>
          <p:cNvSpPr>
            <a:spLocks noGrp="1"/>
          </p:cNvSpPr>
          <p:nvPr>
            <p:ph idx="1"/>
          </p:nvPr>
        </p:nvSpPr>
        <p:spPr>
          <a:xfrm>
            <a:off x="4939812" y="1210637"/>
            <a:ext cx="6736397" cy="4603900"/>
          </a:xfrm>
        </p:spPr>
        <p:txBody>
          <a:bodyPr anchor="ctr">
            <a:normAutofit/>
          </a:bodyPr>
          <a:lstStyle/>
          <a:p>
            <a:r>
              <a:rPr lang="en-US" b="1" dirty="0">
                <a:latin typeface="Arial" panose="020B0604020202020204" pitchFamily="34" charset="0"/>
                <a:cs typeface="Arial" panose="020B0604020202020204" pitchFamily="34" charset="0"/>
              </a:rPr>
              <a:t>The minimum list of essential documents which has been developed is found in Section 8. The various documents are grouped in three sections according to the stage of the trial during which they will normally be generated: </a:t>
            </a:r>
          </a:p>
          <a:p>
            <a:pPr marL="0" indent="0">
              <a:buNone/>
            </a:pPr>
            <a:endParaRPr lang="en-US"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1) </a:t>
            </a:r>
            <a:r>
              <a:rPr lang="en-US" sz="1800" b="1" i="1" u="sng" dirty="0">
                <a:latin typeface="Arial" panose="020B0604020202020204" pitchFamily="34" charset="0"/>
                <a:cs typeface="Arial" panose="020B0604020202020204" pitchFamily="34" charset="0"/>
              </a:rPr>
              <a:t>BEFORE</a:t>
            </a:r>
            <a:r>
              <a:rPr lang="en-US" sz="1800" b="1" dirty="0">
                <a:latin typeface="Arial" panose="020B0604020202020204" pitchFamily="34" charset="0"/>
                <a:cs typeface="Arial" panose="020B0604020202020204" pitchFamily="34" charset="0"/>
              </a:rPr>
              <a:t> the clinical phase of the trial commences</a:t>
            </a:r>
          </a:p>
          <a:p>
            <a:pPr marL="457200" lvl="1" indent="0">
              <a:buNone/>
            </a:pPr>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 2) </a:t>
            </a:r>
            <a:r>
              <a:rPr lang="en-US" sz="1800" b="1" i="1" u="sng" dirty="0">
                <a:latin typeface="Arial" panose="020B0604020202020204" pitchFamily="34" charset="0"/>
                <a:cs typeface="Arial" panose="020B0604020202020204" pitchFamily="34" charset="0"/>
              </a:rPr>
              <a:t>DURING</a:t>
            </a:r>
            <a:r>
              <a:rPr lang="en-US" sz="1800" b="1" dirty="0">
                <a:latin typeface="Arial" panose="020B0604020202020204" pitchFamily="34" charset="0"/>
                <a:cs typeface="Arial" panose="020B0604020202020204" pitchFamily="34" charset="0"/>
              </a:rPr>
              <a:t> the clinical conduct of the trial</a:t>
            </a:r>
          </a:p>
          <a:p>
            <a:pPr marL="457200" lvl="1" indent="0">
              <a:buNone/>
            </a:pPr>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3) </a:t>
            </a:r>
            <a:r>
              <a:rPr lang="en-US" sz="1800" b="1" i="1" u="sng" dirty="0">
                <a:latin typeface="Arial" panose="020B0604020202020204" pitchFamily="34" charset="0"/>
                <a:cs typeface="Arial" panose="020B0604020202020204" pitchFamily="34" charset="0"/>
              </a:rPr>
              <a:t>AFTER</a:t>
            </a:r>
            <a:r>
              <a:rPr lang="en-US" sz="1800" b="1" dirty="0">
                <a:latin typeface="Arial" panose="020B0604020202020204" pitchFamily="34" charset="0"/>
                <a:cs typeface="Arial" panose="020B0604020202020204" pitchFamily="34" charset="0"/>
              </a:rPr>
              <a:t> completion or termination of the trial</a:t>
            </a:r>
          </a:p>
          <a:p>
            <a:pPr marL="457200" lvl="1" indent="0">
              <a:buNone/>
            </a:pPr>
            <a:r>
              <a:rPr lang="en-US" sz="1800" b="1" dirty="0">
                <a:latin typeface="Arial" panose="020B0604020202020204" pitchFamily="34" charset="0"/>
                <a:cs typeface="Arial" panose="020B0604020202020204" pitchFamily="34" charset="0"/>
              </a:rPr>
              <a:t> </a:t>
            </a:r>
          </a:p>
        </p:txBody>
      </p:sp>
      <p:sp>
        <p:nvSpPr>
          <p:cNvPr id="25" name="Isosceles Triangle 2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46938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4511C6-6F32-4882-908F-B42255432C66}">
  <ds:schemaRefs>
    <ds:schemaRef ds:uri="http://schemas.microsoft.com/sharepoint/v3/contenttype/forms"/>
  </ds:schemaRefs>
</ds:datastoreItem>
</file>

<file path=customXml/itemProps2.xml><?xml version="1.0" encoding="utf-8"?>
<ds:datastoreItem xmlns:ds="http://schemas.openxmlformats.org/officeDocument/2006/customXml" ds:itemID="{1A30FED4-865D-4F04-BCCE-036C8A2C5381}">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customXml/itemProps3.xml><?xml version="1.0" encoding="utf-8"?>
<ds:datastoreItem xmlns:ds="http://schemas.openxmlformats.org/officeDocument/2006/customXml" ds:itemID="{CF635140-9B12-4BBD-8CD5-E8C934ACA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11811</TotalTime>
  <Words>1472</Words>
  <Application>Microsoft Office PowerPoint</Application>
  <PresentationFormat>Widescreen</PresentationFormat>
  <Paragraphs>196</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Facet</vt:lpstr>
      <vt:lpstr>CERTIFICATION EXAM PREPARATION COURSE</vt:lpstr>
      <vt:lpstr>PowerPoint Presentation</vt:lpstr>
      <vt:lpstr>PowerPoint Presentation</vt:lpstr>
      <vt:lpstr>ICH GCP E6 (R2)</vt:lpstr>
      <vt:lpstr>ICH GCP E6 (R2): Section 8 Essential Documents for the Conduct of a Clinical Trial</vt:lpstr>
      <vt:lpstr>ICH GCP E6 (R2): Section 8 Essential Documents for the Conduct of a Clinical Trial</vt:lpstr>
      <vt:lpstr>ICH GCP E6 (R2): Section 8 </vt:lpstr>
      <vt:lpstr>ICH GCP E6 (R2): Section 8 </vt:lpstr>
      <vt:lpstr>ICH GCP E6 (R2): Section 8 Essential Documents for the Conduct of a Clinical Trial</vt:lpstr>
      <vt:lpstr>ICH GCP E6 (R2) Section 8.2</vt:lpstr>
      <vt:lpstr>ICH GCP E6 (R2) Section 8.2</vt:lpstr>
      <vt:lpstr>PowerPoint Presentation</vt:lpstr>
      <vt:lpstr>PowerPoint Presentation</vt:lpstr>
      <vt:lpstr>PowerPoint Presentation</vt:lpstr>
      <vt:lpstr>PowerPoint Presentation</vt:lpstr>
      <vt:lpstr>PowerPoint Presentation</vt:lpstr>
      <vt:lpstr>PowerPoint Presentation</vt:lpstr>
      <vt:lpstr>IRB Correspondence Log  </vt:lpstr>
      <vt:lpstr>Example Subject Payment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ICH GCP E6 (R2) Section 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Documents Part 2</vt:lpstr>
      <vt:lpstr>PowerPoint Presentation</vt:lpstr>
      <vt:lpstr>What is the purpose of the Investigator's Brochure (IB)? </vt:lpstr>
      <vt:lpstr>Essential Documents individually and collectively permit the evaluation of a clinical trial and the data quality.</vt:lpstr>
      <vt:lpstr>Who is responsible for keeping an  up-to-date IB? </vt:lpstr>
      <vt:lpstr>ALCOA-C stands for Attributable, Legal, Contemporaneous, Original, Accurate and Complete</vt:lpstr>
      <vt:lpstr>The following documents should be collected before the trial is initiated except the _________.</vt:lpstr>
      <vt:lpstr>The IRB/IEC membership list only needs to be collected at the beginning of the clinical trial.</vt:lpstr>
      <vt:lpstr>The IP certificate of analysis of the IP is the responsibility of the ___.</vt:lpstr>
      <vt:lpstr>When should TMFs be established?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Dean, Amber D</cp:lastModifiedBy>
  <cp:revision>248</cp:revision>
  <dcterms:created xsi:type="dcterms:W3CDTF">2021-09-29T14:57:58Z</dcterms:created>
  <dcterms:modified xsi:type="dcterms:W3CDTF">2024-08-20T14:52:30Z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