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660" r:id="rId5"/>
  </p:sldMasterIdLst>
  <p:sldIdLst>
    <p:sldId id="258" r:id="rId6"/>
    <p:sldId id="274" r:id="rId7"/>
    <p:sldId id="275" r:id="rId8"/>
    <p:sldId id="276" r:id="rId9"/>
    <p:sldId id="261" r:id="rId10"/>
    <p:sldId id="271" r:id="rId11"/>
    <p:sldId id="273" r:id="rId12"/>
    <p:sldId id="277" r:id="rId13"/>
    <p:sldId id="260" r:id="rId14"/>
    <p:sldId id="280" r:id="rId15"/>
    <p:sldId id="281" r:id="rId16"/>
    <p:sldId id="283" r:id="rId17"/>
    <p:sldId id="284" r:id="rId18"/>
    <p:sldId id="285" r:id="rId19"/>
    <p:sldId id="298" r:id="rId20"/>
    <p:sldId id="287" r:id="rId21"/>
    <p:sldId id="288" r:id="rId22"/>
    <p:sldId id="299" r:id="rId23"/>
    <p:sldId id="290" r:id="rId24"/>
    <p:sldId id="300" r:id="rId25"/>
    <p:sldId id="292" r:id="rId26"/>
    <p:sldId id="301" r:id="rId27"/>
    <p:sldId id="295" r:id="rId28"/>
    <p:sldId id="294" r:id="rId29"/>
    <p:sldId id="296" r:id="rId30"/>
    <p:sldId id="297" r:id="rId31"/>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Wingdings 3" pitchFamily="2" charset="2"/>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15DC0-64A3-8A59-B708-3F67722AAB1C}" v="12" dt="2021-10-01T13:27:44.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autoAdjust="0"/>
  </p:normalViewPr>
  <p:slideViewPr>
    <p:cSldViewPr snapToGrid="0" snapToObjects="1">
      <p:cViewPr varScale="1">
        <p:scale>
          <a:sx n="104" d="100"/>
          <a:sy n="104" d="100"/>
        </p:scale>
        <p:origin x="232" y="5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ee" userId="S::lfergu12@uthsc.edu::9d1fb0ab-5f3d-4f85-ac2c-07b5678237b0" providerId="AD" clId="Web-{12515DC0-64A3-8A59-B708-3F67722AAB1C}"/>
    <pc:docChg chg="modSld">
      <pc:chgData name="Ferguson, Lee" userId="S::lfergu12@uthsc.edu::9d1fb0ab-5f3d-4f85-ac2c-07b5678237b0" providerId="AD" clId="Web-{12515DC0-64A3-8A59-B708-3F67722AAB1C}" dt="2021-10-01T13:27:44.974" v="11" actId="1076"/>
      <pc:docMkLst>
        <pc:docMk/>
      </pc:docMkLst>
      <pc:sldChg chg="delSp">
        <pc:chgData name="Ferguson, Lee" userId="S::lfergu12@uthsc.edu::9d1fb0ab-5f3d-4f85-ac2c-07b5678237b0" providerId="AD" clId="Web-{12515DC0-64A3-8A59-B708-3F67722AAB1C}" dt="2021-10-01T13:26:46.396" v="0"/>
        <pc:sldMkLst>
          <pc:docMk/>
          <pc:sldMk cId="1888329880" sldId="280"/>
        </pc:sldMkLst>
        <pc:spChg chg="del">
          <ac:chgData name="Ferguson, Lee" userId="S::lfergu12@uthsc.edu::9d1fb0ab-5f3d-4f85-ac2c-07b5678237b0" providerId="AD" clId="Web-{12515DC0-64A3-8A59-B708-3F67722AAB1C}" dt="2021-10-01T13:26:46.396" v="0"/>
          <ac:spMkLst>
            <pc:docMk/>
            <pc:sldMk cId="1888329880" sldId="280"/>
            <ac:spMk id="4" creationId="{AD16CFF7-9FC3-4233-A8D1-86B8CC8859E3}"/>
          </ac:spMkLst>
        </pc:spChg>
      </pc:sldChg>
      <pc:sldChg chg="delSp">
        <pc:chgData name="Ferguson, Lee" userId="S::lfergu12@uthsc.edu::9d1fb0ab-5f3d-4f85-ac2c-07b5678237b0" providerId="AD" clId="Web-{12515DC0-64A3-8A59-B708-3F67722AAB1C}" dt="2021-10-01T13:26:53.990" v="1"/>
        <pc:sldMkLst>
          <pc:docMk/>
          <pc:sldMk cId="1863508838" sldId="281"/>
        </pc:sldMkLst>
        <pc:spChg chg="del">
          <ac:chgData name="Ferguson, Lee" userId="S::lfergu12@uthsc.edu::9d1fb0ab-5f3d-4f85-ac2c-07b5678237b0" providerId="AD" clId="Web-{12515DC0-64A3-8A59-B708-3F67722AAB1C}" dt="2021-10-01T13:26:53.990" v="1"/>
          <ac:spMkLst>
            <pc:docMk/>
            <pc:sldMk cId="1863508838" sldId="281"/>
            <ac:spMk id="3" creationId="{5631D500-8C8C-406A-BA9C-3D127D849950}"/>
          </ac:spMkLst>
        </pc:spChg>
      </pc:sldChg>
      <pc:sldChg chg="addSp delSp modSp">
        <pc:chgData name="Ferguson, Lee" userId="S::lfergu12@uthsc.edu::9d1fb0ab-5f3d-4f85-ac2c-07b5678237b0" providerId="AD" clId="Web-{12515DC0-64A3-8A59-B708-3F67722AAB1C}" dt="2021-10-01T13:27:16.537" v="6" actId="1076"/>
        <pc:sldMkLst>
          <pc:docMk/>
          <pc:sldMk cId="1292890566" sldId="283"/>
        </pc:sldMkLst>
        <pc:spChg chg="del">
          <ac:chgData name="Ferguson, Lee" userId="S::lfergu12@uthsc.edu::9d1fb0ab-5f3d-4f85-ac2c-07b5678237b0" providerId="AD" clId="Web-{12515DC0-64A3-8A59-B708-3F67722AAB1C}" dt="2021-10-01T13:27:10.896" v="5"/>
          <ac:spMkLst>
            <pc:docMk/>
            <pc:sldMk cId="1292890566" sldId="283"/>
            <ac:spMk id="3" creationId="{594BC956-9732-47DE-96C7-A7B0586C7E4E}"/>
          </ac:spMkLst>
        </pc:spChg>
        <pc:spChg chg="add del mod">
          <ac:chgData name="Ferguson, Lee" userId="S::lfergu12@uthsc.edu::9d1fb0ab-5f3d-4f85-ac2c-07b5678237b0" providerId="AD" clId="Web-{12515DC0-64A3-8A59-B708-3F67722AAB1C}" dt="2021-10-01T13:27:16.537" v="6" actId="1076"/>
          <ac:spMkLst>
            <pc:docMk/>
            <pc:sldMk cId="1292890566" sldId="283"/>
            <ac:spMk id="10" creationId="{08B15176-87E9-40A3-99EE-F93B302487C1}"/>
          </ac:spMkLst>
        </pc:spChg>
      </pc:sldChg>
      <pc:sldChg chg="addSp delSp modSp">
        <pc:chgData name="Ferguson, Lee" userId="S::lfergu12@uthsc.edu::9d1fb0ab-5f3d-4f85-ac2c-07b5678237b0" providerId="AD" clId="Web-{12515DC0-64A3-8A59-B708-3F67722AAB1C}" dt="2021-10-01T13:27:44.974" v="11" actId="1076"/>
        <pc:sldMkLst>
          <pc:docMk/>
          <pc:sldMk cId="4252144793" sldId="284"/>
        </pc:sldMkLst>
        <pc:spChg chg="del">
          <ac:chgData name="Ferguson, Lee" userId="S::lfergu12@uthsc.edu::9d1fb0ab-5f3d-4f85-ac2c-07b5678237b0" providerId="AD" clId="Web-{12515DC0-64A3-8A59-B708-3F67722AAB1C}" dt="2021-10-01T13:27:37.865" v="10"/>
          <ac:spMkLst>
            <pc:docMk/>
            <pc:sldMk cId="4252144793" sldId="284"/>
            <ac:spMk id="3" creationId="{7C25D53A-A147-4F5C-A474-CF854B1B5D65}"/>
          </ac:spMkLst>
        </pc:spChg>
        <pc:spChg chg="add del mod">
          <ac:chgData name="Ferguson, Lee" userId="S::lfergu12@uthsc.edu::9d1fb0ab-5f3d-4f85-ac2c-07b5678237b0" providerId="AD" clId="Web-{12515DC0-64A3-8A59-B708-3F67722AAB1C}" dt="2021-10-01T13:27:44.974" v="11" actId="1076"/>
          <ac:spMkLst>
            <pc:docMk/>
            <pc:sldMk cId="4252144793" sldId="284"/>
            <ac:spMk id="10" creationId="{F1D5BD51-69B0-4B0A-B930-70306BBC031E}"/>
          </ac:spMkLst>
        </pc:spChg>
      </pc:sldChg>
    </pc:docChg>
  </pc:docChgLst>
  <pc:docChgLst>
    <pc:chgData name="Rachel Helms" userId="574eb7c8-0f53-4bf4-a01d-8b3a49e0bd21" providerId="ADAL" clId="{3BC0CFC5-CAAA-40D9-B3C7-B2267AF79424}"/>
    <pc:docChg chg="undo custSel addSld delSld modSld sldOrd">
      <pc:chgData name="Rachel Helms" userId="574eb7c8-0f53-4bf4-a01d-8b3a49e0bd21" providerId="ADAL" clId="{3BC0CFC5-CAAA-40D9-B3C7-B2267AF79424}" dt="2021-08-25T19:02:38.413" v="758" actId="47"/>
      <pc:docMkLst>
        <pc:docMk/>
      </pc:docMkLst>
      <pc:sldChg chg="modSp mod">
        <pc:chgData name="Rachel Helms" userId="574eb7c8-0f53-4bf4-a01d-8b3a49e0bd21" providerId="ADAL" clId="{3BC0CFC5-CAAA-40D9-B3C7-B2267AF79424}" dt="2021-08-25T18:42:42.617" v="739" actId="1076"/>
        <pc:sldMkLst>
          <pc:docMk/>
          <pc:sldMk cId="2147455308" sldId="258"/>
        </pc:sldMkLst>
        <pc:spChg chg="mod">
          <ac:chgData name="Rachel Helms" userId="574eb7c8-0f53-4bf4-a01d-8b3a49e0bd21" providerId="ADAL" clId="{3BC0CFC5-CAAA-40D9-B3C7-B2267AF79424}" dt="2021-08-25T18:37:52.616" v="712" actId="207"/>
          <ac:spMkLst>
            <pc:docMk/>
            <pc:sldMk cId="2147455308" sldId="258"/>
            <ac:spMk id="6" creationId="{BEBEC71F-B332-AC4C-8D9A-D4C858600B32}"/>
          </ac:spMkLst>
        </pc:spChg>
        <pc:picChg chg="mod">
          <ac:chgData name="Rachel Helms" userId="574eb7c8-0f53-4bf4-a01d-8b3a49e0bd21" providerId="ADAL" clId="{3BC0CFC5-CAAA-40D9-B3C7-B2267AF79424}" dt="2021-08-25T18:42:42.617" v="739" actId="1076"/>
          <ac:picMkLst>
            <pc:docMk/>
            <pc:sldMk cId="2147455308" sldId="258"/>
            <ac:picMk id="10" creationId="{05C401D3-D6CE-014B-8744-AAC9F13FD6B4}"/>
          </ac:picMkLst>
        </pc:picChg>
      </pc:sldChg>
      <pc:sldChg chg="modSp mod">
        <pc:chgData name="Rachel Helms" userId="574eb7c8-0f53-4bf4-a01d-8b3a49e0bd21" providerId="ADAL" clId="{3BC0CFC5-CAAA-40D9-B3C7-B2267AF79424}" dt="2021-08-25T18:38:31.441" v="721" actId="207"/>
        <pc:sldMkLst>
          <pc:docMk/>
          <pc:sldMk cId="1373986101" sldId="260"/>
        </pc:sldMkLst>
        <pc:spChg chg="mod">
          <ac:chgData name="Rachel Helms" userId="574eb7c8-0f53-4bf4-a01d-8b3a49e0bd21" providerId="ADAL" clId="{3BC0CFC5-CAAA-40D9-B3C7-B2267AF79424}" dt="2021-08-25T18:38:31.441" v="721" actId="207"/>
          <ac:spMkLst>
            <pc:docMk/>
            <pc:sldMk cId="1373986101" sldId="260"/>
            <ac:spMk id="4" creationId="{1765050F-F1E7-497A-ACA1-A920CE1B36C3}"/>
          </ac:spMkLst>
        </pc:spChg>
        <pc:spChg chg="mod">
          <ac:chgData name="Rachel Helms" userId="574eb7c8-0f53-4bf4-a01d-8b3a49e0bd21" providerId="ADAL" clId="{3BC0CFC5-CAAA-40D9-B3C7-B2267AF79424}" dt="2021-08-24T19:58:39.034" v="0" actId="14100"/>
          <ac:spMkLst>
            <pc:docMk/>
            <pc:sldMk cId="1373986101" sldId="260"/>
            <ac:spMk id="5" creationId="{BA294D1B-1D04-4EC3-A3CE-7D0F0481DC51}"/>
          </ac:spMkLst>
        </pc:spChg>
        <pc:spChg chg="mod">
          <ac:chgData name="Rachel Helms" userId="574eb7c8-0f53-4bf4-a01d-8b3a49e0bd21" providerId="ADAL" clId="{3BC0CFC5-CAAA-40D9-B3C7-B2267AF79424}" dt="2021-08-24T19:58:42.621" v="1" actId="14100"/>
          <ac:spMkLst>
            <pc:docMk/>
            <pc:sldMk cId="1373986101" sldId="260"/>
            <ac:spMk id="7" creationId="{D2AC90FE-9300-41BA-884F-FA3360CE297F}"/>
          </ac:spMkLst>
        </pc:spChg>
      </pc:sldChg>
      <pc:sldChg chg="modSp mod">
        <pc:chgData name="Rachel Helms" userId="574eb7c8-0f53-4bf4-a01d-8b3a49e0bd21" providerId="ADAL" clId="{3BC0CFC5-CAAA-40D9-B3C7-B2267AF79424}" dt="2021-08-25T18:38:15.858" v="716" actId="207"/>
        <pc:sldMkLst>
          <pc:docMk/>
          <pc:sldMk cId="3311123654" sldId="261"/>
        </pc:sldMkLst>
        <pc:spChg chg="mod">
          <ac:chgData name="Rachel Helms" userId="574eb7c8-0f53-4bf4-a01d-8b3a49e0bd21" providerId="ADAL" clId="{3BC0CFC5-CAAA-40D9-B3C7-B2267AF79424}" dt="2021-08-25T18:38:15.858" v="716" actId="207"/>
          <ac:spMkLst>
            <pc:docMk/>
            <pc:sldMk cId="3311123654" sldId="261"/>
            <ac:spMk id="7" creationId="{F45D3ABC-1A0C-4C07-A9B1-B311CD3CBE4A}"/>
          </ac:spMkLst>
        </pc:spChg>
      </pc:sldChg>
      <pc:sldChg chg="modSp mod">
        <pc:chgData name="Rachel Helms" userId="574eb7c8-0f53-4bf4-a01d-8b3a49e0bd21" providerId="ADAL" clId="{3BC0CFC5-CAAA-40D9-B3C7-B2267AF79424}" dt="2021-08-25T18:38:19.439" v="717" actId="207"/>
        <pc:sldMkLst>
          <pc:docMk/>
          <pc:sldMk cId="2203101457" sldId="271"/>
        </pc:sldMkLst>
        <pc:spChg chg="mod">
          <ac:chgData name="Rachel Helms" userId="574eb7c8-0f53-4bf4-a01d-8b3a49e0bd21" providerId="ADAL" clId="{3BC0CFC5-CAAA-40D9-B3C7-B2267AF79424}" dt="2021-08-25T18:38:19.439" v="717" actId="207"/>
          <ac:spMkLst>
            <pc:docMk/>
            <pc:sldMk cId="2203101457" sldId="271"/>
            <ac:spMk id="4" creationId="{F3F537A9-47DF-490A-9F30-2F1AA633A593}"/>
          </ac:spMkLst>
        </pc:spChg>
      </pc:sldChg>
      <pc:sldChg chg="modSp mod">
        <pc:chgData name="Rachel Helms" userId="574eb7c8-0f53-4bf4-a01d-8b3a49e0bd21" providerId="ADAL" clId="{3BC0CFC5-CAAA-40D9-B3C7-B2267AF79424}" dt="2021-08-25T18:38:22.613" v="718" actId="207"/>
        <pc:sldMkLst>
          <pc:docMk/>
          <pc:sldMk cId="268352467" sldId="273"/>
        </pc:sldMkLst>
        <pc:spChg chg="mod">
          <ac:chgData name="Rachel Helms" userId="574eb7c8-0f53-4bf4-a01d-8b3a49e0bd21" providerId="ADAL" clId="{3BC0CFC5-CAAA-40D9-B3C7-B2267AF79424}" dt="2021-08-25T18:38:22.613" v="718" actId="207"/>
          <ac:spMkLst>
            <pc:docMk/>
            <pc:sldMk cId="268352467" sldId="273"/>
            <ac:spMk id="3" creationId="{35AA78D1-C007-485B-AA9C-9F90D92D3113}"/>
          </ac:spMkLst>
        </pc:spChg>
      </pc:sldChg>
      <pc:sldChg chg="addSp modSp mod">
        <pc:chgData name="Rachel Helms" userId="574eb7c8-0f53-4bf4-a01d-8b3a49e0bd21" providerId="ADAL" clId="{3BC0CFC5-CAAA-40D9-B3C7-B2267AF79424}" dt="2021-08-25T19:00:26.006" v="742"/>
        <pc:sldMkLst>
          <pc:docMk/>
          <pc:sldMk cId="3933449918" sldId="274"/>
        </pc:sldMkLst>
        <pc:spChg chg="mod">
          <ac:chgData name="Rachel Helms" userId="574eb7c8-0f53-4bf4-a01d-8b3a49e0bd21" providerId="ADAL" clId="{3BC0CFC5-CAAA-40D9-B3C7-B2267AF79424}" dt="2021-08-25T18:38:01.811" v="713" actId="207"/>
          <ac:spMkLst>
            <pc:docMk/>
            <pc:sldMk cId="3933449918" sldId="274"/>
            <ac:spMk id="2" creationId="{7DFCD4EF-5D9B-431F-B648-CA7CBC114148}"/>
          </ac:spMkLst>
        </pc:spChg>
        <pc:cxnChg chg="add mod">
          <ac:chgData name="Rachel Helms" userId="574eb7c8-0f53-4bf4-a01d-8b3a49e0bd21" providerId="ADAL" clId="{3BC0CFC5-CAAA-40D9-B3C7-B2267AF79424}" dt="2021-08-25T19:00:26.006" v="742"/>
          <ac:cxnSpMkLst>
            <pc:docMk/>
            <pc:sldMk cId="3933449918" sldId="274"/>
            <ac:cxnSpMk id="5" creationId="{279FFFAB-4BFB-41C9-B7F5-443C528E4050}"/>
          </ac:cxnSpMkLst>
        </pc:cxnChg>
      </pc:sldChg>
      <pc:sldChg chg="modSp mod">
        <pc:chgData name="Rachel Helms" userId="574eb7c8-0f53-4bf4-a01d-8b3a49e0bd21" providerId="ADAL" clId="{3BC0CFC5-CAAA-40D9-B3C7-B2267AF79424}" dt="2021-08-25T18:38:06.821" v="714" actId="207"/>
        <pc:sldMkLst>
          <pc:docMk/>
          <pc:sldMk cId="2408261796" sldId="275"/>
        </pc:sldMkLst>
        <pc:spChg chg="mod">
          <ac:chgData name="Rachel Helms" userId="574eb7c8-0f53-4bf4-a01d-8b3a49e0bd21" providerId="ADAL" clId="{3BC0CFC5-CAAA-40D9-B3C7-B2267AF79424}" dt="2021-08-25T18:38:06.821" v="714" actId="207"/>
          <ac:spMkLst>
            <pc:docMk/>
            <pc:sldMk cId="2408261796" sldId="275"/>
            <ac:spMk id="21" creationId="{955602AB-87BD-43EC-942A-D13057075CAF}"/>
          </ac:spMkLst>
        </pc:spChg>
      </pc:sldChg>
      <pc:sldChg chg="modSp mod">
        <pc:chgData name="Rachel Helms" userId="574eb7c8-0f53-4bf4-a01d-8b3a49e0bd21" providerId="ADAL" clId="{3BC0CFC5-CAAA-40D9-B3C7-B2267AF79424}" dt="2021-08-25T18:38:11.297" v="715" actId="207"/>
        <pc:sldMkLst>
          <pc:docMk/>
          <pc:sldMk cId="674990230" sldId="276"/>
        </pc:sldMkLst>
        <pc:spChg chg="mod">
          <ac:chgData name="Rachel Helms" userId="574eb7c8-0f53-4bf4-a01d-8b3a49e0bd21" providerId="ADAL" clId="{3BC0CFC5-CAAA-40D9-B3C7-B2267AF79424}" dt="2021-08-25T18:38:11.297" v="715" actId="207"/>
          <ac:spMkLst>
            <pc:docMk/>
            <pc:sldMk cId="674990230" sldId="276"/>
            <ac:spMk id="10" creationId="{F9287018-9906-4CED-B277-7C672B569175}"/>
          </ac:spMkLst>
        </pc:spChg>
      </pc:sldChg>
      <pc:sldChg chg="addSp modSp mod">
        <pc:chgData name="Rachel Helms" userId="574eb7c8-0f53-4bf4-a01d-8b3a49e0bd21" providerId="ADAL" clId="{3BC0CFC5-CAAA-40D9-B3C7-B2267AF79424}" dt="2021-08-25T19:01:06.645" v="744" actId="14100"/>
        <pc:sldMkLst>
          <pc:docMk/>
          <pc:sldMk cId="3385724186" sldId="277"/>
        </pc:sldMkLst>
        <pc:spChg chg="mod">
          <ac:chgData name="Rachel Helms" userId="574eb7c8-0f53-4bf4-a01d-8b3a49e0bd21" providerId="ADAL" clId="{3BC0CFC5-CAAA-40D9-B3C7-B2267AF79424}" dt="2021-08-25T19:01:06.645" v="744" actId="14100"/>
          <ac:spMkLst>
            <pc:docMk/>
            <pc:sldMk cId="3385724186" sldId="277"/>
            <ac:spMk id="2" creationId="{7DFCD4EF-5D9B-431F-B648-CA7CBC114148}"/>
          </ac:spMkLst>
        </pc:spChg>
        <pc:cxnChg chg="add mod">
          <ac:chgData name="Rachel Helms" userId="574eb7c8-0f53-4bf4-a01d-8b3a49e0bd21" providerId="ADAL" clId="{3BC0CFC5-CAAA-40D9-B3C7-B2267AF79424}" dt="2021-08-25T19:00:57.890" v="743"/>
          <ac:cxnSpMkLst>
            <pc:docMk/>
            <pc:sldMk cId="3385724186" sldId="277"/>
            <ac:cxnSpMk id="5" creationId="{4C12D41A-5B6D-48D5-B116-9A69BB7F2C00}"/>
          </ac:cxnSpMkLst>
        </pc:cxnChg>
      </pc:sldChg>
      <pc:sldChg chg="modSp mod">
        <pc:chgData name="Rachel Helms" userId="574eb7c8-0f53-4bf4-a01d-8b3a49e0bd21" providerId="ADAL" clId="{3BC0CFC5-CAAA-40D9-B3C7-B2267AF79424}" dt="2021-08-25T18:38:36.460" v="722" actId="207"/>
        <pc:sldMkLst>
          <pc:docMk/>
          <pc:sldMk cId="1888329880" sldId="280"/>
        </pc:sldMkLst>
        <pc:spChg chg="mod">
          <ac:chgData name="Rachel Helms" userId="574eb7c8-0f53-4bf4-a01d-8b3a49e0bd21" providerId="ADAL" clId="{3BC0CFC5-CAAA-40D9-B3C7-B2267AF79424}" dt="2021-08-24T20:00:53.327" v="38" actId="20577"/>
          <ac:spMkLst>
            <pc:docMk/>
            <pc:sldMk cId="1888329880" sldId="280"/>
            <ac:spMk id="5" creationId="{BA294D1B-1D04-4EC3-A3CE-7D0F0481DC51}"/>
          </ac:spMkLst>
        </pc:spChg>
        <pc:spChg chg="mod">
          <ac:chgData name="Rachel Helms" userId="574eb7c8-0f53-4bf4-a01d-8b3a49e0bd21" providerId="ADAL" clId="{3BC0CFC5-CAAA-40D9-B3C7-B2267AF79424}" dt="2021-08-25T18:38:36.460" v="722" actId="207"/>
          <ac:spMkLst>
            <pc:docMk/>
            <pc:sldMk cId="1888329880" sldId="280"/>
            <ac:spMk id="13" creationId="{D6AD7A59-B8D3-46EA-8256-9A17A85C5B43}"/>
          </ac:spMkLst>
        </pc:spChg>
        <pc:cxnChg chg="mod">
          <ac:chgData name="Rachel Helms" userId="574eb7c8-0f53-4bf4-a01d-8b3a49e0bd21" providerId="ADAL" clId="{3BC0CFC5-CAAA-40D9-B3C7-B2267AF79424}" dt="2021-08-24T19:59:03.847" v="5" actId="1076"/>
          <ac:cxnSpMkLst>
            <pc:docMk/>
            <pc:sldMk cId="1888329880" sldId="280"/>
            <ac:cxnSpMk id="7" creationId="{3A6427D4-FCE5-4B88-853C-E27B968B0A27}"/>
          </ac:cxnSpMkLst>
        </pc:cxnChg>
        <pc:cxnChg chg="mod">
          <ac:chgData name="Rachel Helms" userId="574eb7c8-0f53-4bf4-a01d-8b3a49e0bd21" providerId="ADAL" clId="{3BC0CFC5-CAAA-40D9-B3C7-B2267AF79424}" dt="2021-08-24T19:58:59.527" v="4" actId="1076"/>
          <ac:cxnSpMkLst>
            <pc:docMk/>
            <pc:sldMk cId="1888329880" sldId="280"/>
            <ac:cxnSpMk id="8" creationId="{99DD35F1-3EB2-43BC-99FF-1875DFF05F77}"/>
          </ac:cxnSpMkLst>
        </pc:cxnChg>
        <pc:cxnChg chg="mod">
          <ac:chgData name="Rachel Helms" userId="574eb7c8-0f53-4bf4-a01d-8b3a49e0bd21" providerId="ADAL" clId="{3BC0CFC5-CAAA-40D9-B3C7-B2267AF79424}" dt="2021-08-24T19:58:50.325" v="2" actId="1076"/>
          <ac:cxnSpMkLst>
            <pc:docMk/>
            <pc:sldMk cId="1888329880" sldId="280"/>
            <ac:cxnSpMk id="9" creationId="{8220326B-5572-4628-A668-7D63A7B00E42}"/>
          </ac:cxnSpMkLst>
        </pc:cxnChg>
        <pc:cxnChg chg="mod">
          <ac:chgData name="Rachel Helms" userId="574eb7c8-0f53-4bf4-a01d-8b3a49e0bd21" providerId="ADAL" clId="{3BC0CFC5-CAAA-40D9-B3C7-B2267AF79424}" dt="2021-08-24T19:58:57.487" v="3" actId="1076"/>
          <ac:cxnSpMkLst>
            <pc:docMk/>
            <pc:sldMk cId="1888329880" sldId="280"/>
            <ac:cxnSpMk id="11" creationId="{0B918E78-3EE1-4939-9CE3-162CE92CF05B}"/>
          </ac:cxnSpMkLst>
        </pc:cxnChg>
      </pc:sldChg>
      <pc:sldChg chg="modSp mod">
        <pc:chgData name="Rachel Helms" userId="574eb7c8-0f53-4bf4-a01d-8b3a49e0bd21" providerId="ADAL" clId="{3BC0CFC5-CAAA-40D9-B3C7-B2267AF79424}" dt="2021-08-25T18:38:39.934" v="723" actId="207"/>
        <pc:sldMkLst>
          <pc:docMk/>
          <pc:sldMk cId="1863508838" sldId="281"/>
        </pc:sldMkLst>
        <pc:spChg chg="mod">
          <ac:chgData name="Rachel Helms" userId="574eb7c8-0f53-4bf4-a01d-8b3a49e0bd21" providerId="ADAL" clId="{3BC0CFC5-CAAA-40D9-B3C7-B2267AF79424}" dt="2021-08-24T20:01:50.157" v="63" actId="20577"/>
          <ac:spMkLst>
            <pc:docMk/>
            <pc:sldMk cId="1863508838" sldId="281"/>
            <ac:spMk id="5" creationId="{BA294D1B-1D04-4EC3-A3CE-7D0F0481DC51}"/>
          </ac:spMkLst>
        </pc:spChg>
        <pc:spChg chg="mod">
          <ac:chgData name="Rachel Helms" userId="574eb7c8-0f53-4bf4-a01d-8b3a49e0bd21" providerId="ADAL" clId="{3BC0CFC5-CAAA-40D9-B3C7-B2267AF79424}" dt="2021-08-25T18:38:39.934" v="723" actId="207"/>
          <ac:spMkLst>
            <pc:docMk/>
            <pc:sldMk cId="1863508838" sldId="281"/>
            <ac:spMk id="10" creationId="{074D71C1-C0B0-447E-A86B-86CA1163BB6D}"/>
          </ac:spMkLst>
        </pc:spChg>
        <pc:cxnChg chg="mod">
          <ac:chgData name="Rachel Helms" userId="574eb7c8-0f53-4bf4-a01d-8b3a49e0bd21" providerId="ADAL" clId="{3BC0CFC5-CAAA-40D9-B3C7-B2267AF79424}" dt="2021-08-24T19:59:13.558" v="7" actId="1076"/>
          <ac:cxnSpMkLst>
            <pc:docMk/>
            <pc:sldMk cId="1863508838" sldId="281"/>
            <ac:cxnSpMk id="8" creationId="{99DD35F1-3EB2-43BC-99FF-1875DFF05F77}"/>
          </ac:cxnSpMkLst>
        </pc:cxnChg>
      </pc:sldChg>
      <pc:sldChg chg="modSp mod">
        <pc:chgData name="Rachel Helms" userId="574eb7c8-0f53-4bf4-a01d-8b3a49e0bd21" providerId="ADAL" clId="{3BC0CFC5-CAAA-40D9-B3C7-B2267AF79424}" dt="2021-08-25T18:38:42.720" v="724" actId="207"/>
        <pc:sldMkLst>
          <pc:docMk/>
          <pc:sldMk cId="1292890566" sldId="283"/>
        </pc:sldMkLst>
        <pc:spChg chg="mod">
          <ac:chgData name="Rachel Helms" userId="574eb7c8-0f53-4bf4-a01d-8b3a49e0bd21" providerId="ADAL" clId="{3BC0CFC5-CAAA-40D9-B3C7-B2267AF79424}" dt="2021-08-24T20:02:13.676" v="70" actId="20577"/>
          <ac:spMkLst>
            <pc:docMk/>
            <pc:sldMk cId="1292890566" sldId="283"/>
            <ac:spMk id="7" creationId="{E7F68DFD-2EE5-F246-836E-ED176D86F4A9}"/>
          </ac:spMkLst>
        </pc:spChg>
        <pc:spChg chg="mod">
          <ac:chgData name="Rachel Helms" userId="574eb7c8-0f53-4bf4-a01d-8b3a49e0bd21" providerId="ADAL" clId="{3BC0CFC5-CAAA-40D9-B3C7-B2267AF79424}" dt="2021-08-25T18:38:42.720" v="724" actId="207"/>
          <ac:spMkLst>
            <pc:docMk/>
            <pc:sldMk cId="1292890566" sldId="283"/>
            <ac:spMk id="10" creationId="{08B15176-87E9-40A3-99EE-F93B302487C1}"/>
          </ac:spMkLst>
        </pc:spChg>
      </pc:sldChg>
      <pc:sldChg chg="modSp mod">
        <pc:chgData name="Rachel Helms" userId="574eb7c8-0f53-4bf4-a01d-8b3a49e0bd21" providerId="ADAL" clId="{3BC0CFC5-CAAA-40D9-B3C7-B2267AF79424}" dt="2021-08-25T18:38:46.108" v="725" actId="207"/>
        <pc:sldMkLst>
          <pc:docMk/>
          <pc:sldMk cId="4252144793" sldId="284"/>
        </pc:sldMkLst>
        <pc:spChg chg="mod">
          <ac:chgData name="Rachel Helms" userId="574eb7c8-0f53-4bf4-a01d-8b3a49e0bd21" providerId="ADAL" clId="{3BC0CFC5-CAAA-40D9-B3C7-B2267AF79424}" dt="2021-08-24T19:59:36.570" v="10" actId="1076"/>
          <ac:spMkLst>
            <pc:docMk/>
            <pc:sldMk cId="4252144793" sldId="284"/>
            <ac:spMk id="8" creationId="{7FBD4898-E063-514C-8F1A-D8B2FA8724CC}"/>
          </ac:spMkLst>
        </pc:spChg>
        <pc:spChg chg="mod">
          <ac:chgData name="Rachel Helms" userId="574eb7c8-0f53-4bf4-a01d-8b3a49e0bd21" providerId="ADAL" clId="{3BC0CFC5-CAAA-40D9-B3C7-B2267AF79424}" dt="2021-08-25T18:38:46.108" v="725" actId="207"/>
          <ac:spMkLst>
            <pc:docMk/>
            <pc:sldMk cId="4252144793" sldId="284"/>
            <ac:spMk id="10" creationId="{F1D5BD51-69B0-4B0A-B930-70306BBC031E}"/>
          </ac:spMkLst>
        </pc:spChg>
      </pc:sldChg>
      <pc:sldChg chg="addSp delSp modSp mod">
        <pc:chgData name="Rachel Helms" userId="574eb7c8-0f53-4bf4-a01d-8b3a49e0bd21" providerId="ADAL" clId="{3BC0CFC5-CAAA-40D9-B3C7-B2267AF79424}" dt="2021-08-25T18:38:54.460" v="727" actId="207"/>
        <pc:sldMkLst>
          <pc:docMk/>
          <pc:sldMk cId="678880204" sldId="285"/>
        </pc:sldMkLst>
        <pc:spChg chg="mod">
          <ac:chgData name="Rachel Helms" userId="574eb7c8-0f53-4bf4-a01d-8b3a49e0bd21" providerId="ADAL" clId="{3BC0CFC5-CAAA-40D9-B3C7-B2267AF79424}" dt="2021-08-24T20:04:00.348" v="85" actId="6549"/>
          <ac:spMkLst>
            <pc:docMk/>
            <pc:sldMk cId="678880204" sldId="285"/>
            <ac:spMk id="7" creationId="{8D58A51E-50B1-7F4D-A3AA-CFF60C99541A}"/>
          </ac:spMkLst>
        </pc:spChg>
        <pc:spChg chg="mod">
          <ac:chgData name="Rachel Helms" userId="574eb7c8-0f53-4bf4-a01d-8b3a49e0bd21" providerId="ADAL" clId="{3BC0CFC5-CAAA-40D9-B3C7-B2267AF79424}" dt="2021-08-24T20:04:47.738" v="231" actId="14100"/>
          <ac:spMkLst>
            <pc:docMk/>
            <pc:sldMk cId="678880204" sldId="285"/>
            <ac:spMk id="10" creationId="{DB8F8AE0-1D38-C44A-8938-909323E94F8C}"/>
          </ac:spMkLst>
        </pc:spChg>
        <pc:spChg chg="mod">
          <ac:chgData name="Rachel Helms" userId="574eb7c8-0f53-4bf4-a01d-8b3a49e0bd21" providerId="ADAL" clId="{3BC0CFC5-CAAA-40D9-B3C7-B2267AF79424}" dt="2021-08-25T18:38:54.460" v="727" actId="207"/>
          <ac:spMkLst>
            <pc:docMk/>
            <pc:sldMk cId="678880204" sldId="285"/>
            <ac:spMk id="12" creationId="{15D0D315-785D-4198-BB46-2C30FDD52E41}"/>
          </ac:spMkLst>
        </pc:spChg>
        <pc:cxnChg chg="add mod">
          <ac:chgData name="Rachel Helms" userId="574eb7c8-0f53-4bf4-a01d-8b3a49e0bd21" providerId="ADAL" clId="{3BC0CFC5-CAAA-40D9-B3C7-B2267AF79424}" dt="2021-08-24T20:03:27.386" v="72" actId="1076"/>
          <ac:cxnSpMkLst>
            <pc:docMk/>
            <pc:sldMk cId="678880204" sldId="285"/>
            <ac:cxnSpMk id="13" creationId="{983A6943-2C5C-481E-B47C-E4E09FF2CA83}"/>
          </ac:cxnSpMkLst>
        </pc:cxnChg>
        <pc:cxnChg chg="add del mod">
          <ac:chgData name="Rachel Helms" userId="574eb7c8-0f53-4bf4-a01d-8b3a49e0bd21" providerId="ADAL" clId="{3BC0CFC5-CAAA-40D9-B3C7-B2267AF79424}" dt="2021-08-24T20:03:46.164" v="76" actId="478"/>
          <ac:cxnSpMkLst>
            <pc:docMk/>
            <pc:sldMk cId="678880204" sldId="285"/>
            <ac:cxnSpMk id="14" creationId="{3A14D2BA-13DC-4DBD-8E9A-E116CE5A2F78}"/>
          </ac:cxnSpMkLst>
        </pc:cxnChg>
        <pc:cxnChg chg="add mod">
          <ac:chgData name="Rachel Helms" userId="574eb7c8-0f53-4bf4-a01d-8b3a49e0bd21" providerId="ADAL" clId="{3BC0CFC5-CAAA-40D9-B3C7-B2267AF79424}" dt="2021-08-24T20:03:55.788" v="78" actId="1076"/>
          <ac:cxnSpMkLst>
            <pc:docMk/>
            <pc:sldMk cId="678880204" sldId="285"/>
            <ac:cxnSpMk id="15" creationId="{2716CAF3-80E2-4099-B035-C59635B19EF8}"/>
          </ac:cxnSpMkLst>
        </pc:cxnChg>
      </pc:sldChg>
      <pc:sldChg chg="modSp del mod">
        <pc:chgData name="Rachel Helms" userId="574eb7c8-0f53-4bf4-a01d-8b3a49e0bd21" providerId="ADAL" clId="{3BC0CFC5-CAAA-40D9-B3C7-B2267AF79424}" dt="2021-08-25T19:01:31.691" v="749" actId="47"/>
        <pc:sldMkLst>
          <pc:docMk/>
          <pc:sldMk cId="2439283939" sldId="286"/>
        </pc:sldMkLst>
        <pc:spChg chg="mod">
          <ac:chgData name="Rachel Helms" userId="574eb7c8-0f53-4bf4-a01d-8b3a49e0bd21" providerId="ADAL" clId="{3BC0CFC5-CAAA-40D9-B3C7-B2267AF79424}" dt="2021-08-25T18:38:58.436" v="728" actId="207"/>
          <ac:spMkLst>
            <pc:docMk/>
            <pc:sldMk cId="2439283939" sldId="286"/>
            <ac:spMk id="2" creationId="{7DFCD4EF-5D9B-431F-B648-CA7CBC114148}"/>
          </ac:spMkLst>
        </pc:spChg>
      </pc:sldChg>
      <pc:sldChg chg="modSp mod">
        <pc:chgData name="Rachel Helms" userId="574eb7c8-0f53-4bf4-a01d-8b3a49e0bd21" providerId="ADAL" clId="{3BC0CFC5-CAAA-40D9-B3C7-B2267AF79424}" dt="2021-08-25T18:39:02.058" v="729" actId="207"/>
        <pc:sldMkLst>
          <pc:docMk/>
          <pc:sldMk cId="1598814169" sldId="287"/>
        </pc:sldMkLst>
        <pc:spChg chg="mod">
          <ac:chgData name="Rachel Helms" userId="574eb7c8-0f53-4bf4-a01d-8b3a49e0bd21" providerId="ADAL" clId="{3BC0CFC5-CAAA-40D9-B3C7-B2267AF79424}" dt="2021-08-25T18:39:02.058" v="729" actId="207"/>
          <ac:spMkLst>
            <pc:docMk/>
            <pc:sldMk cId="1598814169" sldId="287"/>
            <ac:spMk id="2" creationId="{7DFCD4EF-5D9B-431F-B648-CA7CBC114148}"/>
          </ac:spMkLst>
        </pc:spChg>
        <pc:spChg chg="mod">
          <ac:chgData name="Rachel Helms" userId="574eb7c8-0f53-4bf4-a01d-8b3a49e0bd21" providerId="ADAL" clId="{3BC0CFC5-CAAA-40D9-B3C7-B2267AF79424}" dt="2021-08-24T19:59:54.661" v="13" actId="14100"/>
          <ac:spMkLst>
            <pc:docMk/>
            <pc:sldMk cId="1598814169" sldId="287"/>
            <ac:spMk id="5" creationId="{F47B50CA-5A2B-F949-BD5D-1622C9231D85}"/>
          </ac:spMkLst>
        </pc:spChg>
        <pc:spChg chg="mod">
          <ac:chgData name="Rachel Helms" userId="574eb7c8-0f53-4bf4-a01d-8b3a49e0bd21" providerId="ADAL" clId="{3BC0CFC5-CAAA-40D9-B3C7-B2267AF79424}" dt="2021-08-24T20:05:49.069" v="245" actId="20577"/>
          <ac:spMkLst>
            <pc:docMk/>
            <pc:sldMk cId="1598814169" sldId="287"/>
            <ac:spMk id="6" creationId="{1298D116-EB6A-F542-B206-F26965AC4D7C}"/>
          </ac:spMkLst>
        </pc:spChg>
      </pc:sldChg>
      <pc:sldChg chg="modSp mod">
        <pc:chgData name="Rachel Helms" userId="574eb7c8-0f53-4bf4-a01d-8b3a49e0bd21" providerId="ADAL" clId="{3BC0CFC5-CAAA-40D9-B3C7-B2267AF79424}" dt="2021-08-25T18:39:05.665" v="730" actId="207"/>
        <pc:sldMkLst>
          <pc:docMk/>
          <pc:sldMk cId="2931485861" sldId="288"/>
        </pc:sldMkLst>
        <pc:spChg chg="mod">
          <ac:chgData name="Rachel Helms" userId="574eb7c8-0f53-4bf4-a01d-8b3a49e0bd21" providerId="ADAL" clId="{3BC0CFC5-CAAA-40D9-B3C7-B2267AF79424}" dt="2021-08-25T18:39:05.665" v="730" actId="207"/>
          <ac:spMkLst>
            <pc:docMk/>
            <pc:sldMk cId="2931485861" sldId="288"/>
            <ac:spMk id="2" creationId="{7DFCD4EF-5D9B-431F-B648-CA7CBC114148}"/>
          </ac:spMkLst>
        </pc:spChg>
        <pc:spChg chg="mod">
          <ac:chgData name="Rachel Helms" userId="574eb7c8-0f53-4bf4-a01d-8b3a49e0bd21" providerId="ADAL" clId="{3BC0CFC5-CAAA-40D9-B3C7-B2267AF79424}" dt="2021-08-24T20:08:55.889" v="437" actId="20577"/>
          <ac:spMkLst>
            <pc:docMk/>
            <pc:sldMk cId="2931485861" sldId="288"/>
            <ac:spMk id="7" creationId="{62B38707-CFD4-7E4D-B2BA-218D2B4E8E4E}"/>
          </ac:spMkLst>
        </pc:spChg>
      </pc:sldChg>
      <pc:sldChg chg="modSp del mod">
        <pc:chgData name="Rachel Helms" userId="574eb7c8-0f53-4bf4-a01d-8b3a49e0bd21" providerId="ADAL" clId="{3BC0CFC5-CAAA-40D9-B3C7-B2267AF79424}" dt="2021-08-25T19:02:38.413" v="758" actId="47"/>
        <pc:sldMkLst>
          <pc:docMk/>
          <pc:sldMk cId="651346842" sldId="289"/>
        </pc:sldMkLst>
        <pc:spChg chg="mod">
          <ac:chgData name="Rachel Helms" userId="574eb7c8-0f53-4bf4-a01d-8b3a49e0bd21" providerId="ADAL" clId="{3BC0CFC5-CAAA-40D9-B3C7-B2267AF79424}" dt="2021-08-25T18:39:09.819" v="731" actId="207"/>
          <ac:spMkLst>
            <pc:docMk/>
            <pc:sldMk cId="651346842" sldId="289"/>
            <ac:spMk id="6" creationId="{DAAF7CCF-5521-6F40-99BD-9A19864085A5}"/>
          </ac:spMkLst>
        </pc:spChg>
      </pc:sldChg>
      <pc:sldChg chg="modSp mod">
        <pc:chgData name="Rachel Helms" userId="574eb7c8-0f53-4bf4-a01d-8b3a49e0bd21" providerId="ADAL" clId="{3BC0CFC5-CAAA-40D9-B3C7-B2267AF79424}" dt="2021-08-25T18:39:13.893" v="732" actId="207"/>
        <pc:sldMkLst>
          <pc:docMk/>
          <pc:sldMk cId="2073363631" sldId="290"/>
        </pc:sldMkLst>
        <pc:spChg chg="mod">
          <ac:chgData name="Rachel Helms" userId="574eb7c8-0f53-4bf4-a01d-8b3a49e0bd21" providerId="ADAL" clId="{3BC0CFC5-CAAA-40D9-B3C7-B2267AF79424}" dt="2021-08-25T18:39:13.893" v="732" actId="207"/>
          <ac:spMkLst>
            <pc:docMk/>
            <pc:sldMk cId="2073363631" sldId="290"/>
            <ac:spMk id="6" creationId="{7BA17F80-A2D6-AE49-B2A2-62B7F9D6864A}"/>
          </ac:spMkLst>
        </pc:spChg>
      </pc:sldChg>
      <pc:sldChg chg="modSp del mod">
        <pc:chgData name="Rachel Helms" userId="574eb7c8-0f53-4bf4-a01d-8b3a49e0bd21" providerId="ADAL" clId="{3BC0CFC5-CAAA-40D9-B3C7-B2267AF79424}" dt="2021-08-25T19:02:34.284" v="757" actId="47"/>
        <pc:sldMkLst>
          <pc:docMk/>
          <pc:sldMk cId="4110090572" sldId="291"/>
        </pc:sldMkLst>
        <pc:spChg chg="mod">
          <ac:chgData name="Rachel Helms" userId="574eb7c8-0f53-4bf4-a01d-8b3a49e0bd21" providerId="ADAL" clId="{3BC0CFC5-CAAA-40D9-B3C7-B2267AF79424}" dt="2021-08-25T18:39:17.059" v="733" actId="207"/>
          <ac:spMkLst>
            <pc:docMk/>
            <pc:sldMk cId="4110090572" sldId="291"/>
            <ac:spMk id="6" creationId="{DAAF7CCF-5521-6F40-99BD-9A19864085A5}"/>
          </ac:spMkLst>
        </pc:spChg>
      </pc:sldChg>
      <pc:sldChg chg="modSp mod">
        <pc:chgData name="Rachel Helms" userId="574eb7c8-0f53-4bf4-a01d-8b3a49e0bd21" providerId="ADAL" clId="{3BC0CFC5-CAAA-40D9-B3C7-B2267AF79424}" dt="2021-08-25T18:39:20.205" v="734" actId="207"/>
        <pc:sldMkLst>
          <pc:docMk/>
          <pc:sldMk cId="2021496704" sldId="292"/>
        </pc:sldMkLst>
        <pc:spChg chg="mod">
          <ac:chgData name="Rachel Helms" userId="574eb7c8-0f53-4bf4-a01d-8b3a49e0bd21" providerId="ADAL" clId="{3BC0CFC5-CAAA-40D9-B3C7-B2267AF79424}" dt="2021-08-25T18:39:20.205" v="734" actId="207"/>
          <ac:spMkLst>
            <pc:docMk/>
            <pc:sldMk cId="2021496704" sldId="292"/>
            <ac:spMk id="6" creationId="{7BA17F80-A2D6-AE49-B2A2-62B7F9D6864A}"/>
          </ac:spMkLst>
        </pc:spChg>
        <pc:spChg chg="mod">
          <ac:chgData name="Rachel Helms" userId="574eb7c8-0f53-4bf4-a01d-8b3a49e0bd21" providerId="ADAL" clId="{3BC0CFC5-CAAA-40D9-B3C7-B2267AF79424}" dt="2021-08-24T20:12:08.501" v="521" actId="20577"/>
          <ac:spMkLst>
            <pc:docMk/>
            <pc:sldMk cId="2021496704" sldId="292"/>
            <ac:spMk id="17" creationId="{BEC6DA5A-BA73-A841-BEDD-C0467D1FBF12}"/>
          </ac:spMkLst>
        </pc:spChg>
      </pc:sldChg>
      <pc:sldChg chg="modSp del mod">
        <pc:chgData name="Rachel Helms" userId="574eb7c8-0f53-4bf4-a01d-8b3a49e0bd21" providerId="ADAL" clId="{3BC0CFC5-CAAA-40D9-B3C7-B2267AF79424}" dt="2021-08-25T19:02:28.997" v="756" actId="47"/>
        <pc:sldMkLst>
          <pc:docMk/>
          <pc:sldMk cId="2050918767" sldId="293"/>
        </pc:sldMkLst>
        <pc:spChg chg="mod">
          <ac:chgData name="Rachel Helms" userId="574eb7c8-0f53-4bf4-a01d-8b3a49e0bd21" providerId="ADAL" clId="{3BC0CFC5-CAAA-40D9-B3C7-B2267AF79424}" dt="2021-08-25T18:39:23.651" v="735" actId="207"/>
          <ac:spMkLst>
            <pc:docMk/>
            <pc:sldMk cId="2050918767" sldId="293"/>
            <ac:spMk id="6" creationId="{DAAF7CCF-5521-6F40-99BD-9A19864085A5}"/>
          </ac:spMkLst>
        </pc:spChg>
      </pc:sldChg>
      <pc:sldChg chg="modSp mod">
        <pc:chgData name="Rachel Helms" userId="574eb7c8-0f53-4bf4-a01d-8b3a49e0bd21" providerId="ADAL" clId="{3BC0CFC5-CAAA-40D9-B3C7-B2267AF79424}" dt="2021-08-25T18:39:32.983" v="737" actId="207"/>
        <pc:sldMkLst>
          <pc:docMk/>
          <pc:sldMk cId="2538922818" sldId="294"/>
        </pc:sldMkLst>
        <pc:spChg chg="mod">
          <ac:chgData name="Rachel Helms" userId="574eb7c8-0f53-4bf4-a01d-8b3a49e0bd21" providerId="ADAL" clId="{3BC0CFC5-CAAA-40D9-B3C7-B2267AF79424}" dt="2021-08-24T20:16:43.849" v="711" actId="6549"/>
          <ac:spMkLst>
            <pc:docMk/>
            <pc:sldMk cId="2538922818" sldId="294"/>
            <ac:spMk id="5" creationId="{09E3E6C8-EDA9-1846-BC24-861906BE7AF3}"/>
          </ac:spMkLst>
        </pc:spChg>
        <pc:spChg chg="mod">
          <ac:chgData name="Rachel Helms" userId="574eb7c8-0f53-4bf4-a01d-8b3a49e0bd21" providerId="ADAL" clId="{3BC0CFC5-CAAA-40D9-B3C7-B2267AF79424}" dt="2021-08-25T18:39:32.983" v="737" actId="207"/>
          <ac:spMkLst>
            <pc:docMk/>
            <pc:sldMk cId="2538922818" sldId="294"/>
            <ac:spMk id="6" creationId="{7BA17F80-A2D6-AE49-B2A2-62B7F9D6864A}"/>
          </ac:spMkLst>
        </pc:spChg>
      </pc:sldChg>
      <pc:sldChg chg="modSp mod ord">
        <pc:chgData name="Rachel Helms" userId="574eb7c8-0f53-4bf4-a01d-8b3a49e0bd21" providerId="ADAL" clId="{3BC0CFC5-CAAA-40D9-B3C7-B2267AF79424}" dt="2021-08-25T18:39:26.731" v="736" actId="207"/>
        <pc:sldMkLst>
          <pc:docMk/>
          <pc:sldMk cId="827367682" sldId="295"/>
        </pc:sldMkLst>
        <pc:spChg chg="mod">
          <ac:chgData name="Rachel Helms" userId="574eb7c8-0f53-4bf4-a01d-8b3a49e0bd21" providerId="ADAL" clId="{3BC0CFC5-CAAA-40D9-B3C7-B2267AF79424}" dt="2021-08-24T20:14:23.730" v="547" actId="20577"/>
          <ac:spMkLst>
            <pc:docMk/>
            <pc:sldMk cId="827367682" sldId="295"/>
            <ac:spMk id="5" creationId="{D7D4AFCA-6BE3-A54F-9B36-B3A0AD4358D4}"/>
          </ac:spMkLst>
        </pc:spChg>
        <pc:spChg chg="mod">
          <ac:chgData name="Rachel Helms" userId="574eb7c8-0f53-4bf4-a01d-8b3a49e0bd21" providerId="ADAL" clId="{3BC0CFC5-CAAA-40D9-B3C7-B2267AF79424}" dt="2021-08-25T18:39:26.731" v="736" actId="207"/>
          <ac:spMkLst>
            <pc:docMk/>
            <pc:sldMk cId="827367682" sldId="295"/>
            <ac:spMk id="6" creationId="{7BA17F80-A2D6-AE49-B2A2-62B7F9D6864A}"/>
          </ac:spMkLst>
        </pc:spChg>
      </pc:sldChg>
      <pc:sldChg chg="modSp mod">
        <pc:chgData name="Rachel Helms" userId="574eb7c8-0f53-4bf4-a01d-8b3a49e0bd21" providerId="ADAL" clId="{3BC0CFC5-CAAA-40D9-B3C7-B2267AF79424}" dt="2021-08-25T18:39:36.797" v="738" actId="207"/>
        <pc:sldMkLst>
          <pc:docMk/>
          <pc:sldMk cId="3697980531" sldId="296"/>
        </pc:sldMkLst>
        <pc:spChg chg="mod">
          <ac:chgData name="Rachel Helms" userId="574eb7c8-0f53-4bf4-a01d-8b3a49e0bd21" providerId="ADAL" clId="{3BC0CFC5-CAAA-40D9-B3C7-B2267AF79424}" dt="2021-08-25T18:39:36.797" v="738" actId="207"/>
          <ac:spMkLst>
            <pc:docMk/>
            <pc:sldMk cId="3697980531" sldId="296"/>
            <ac:spMk id="6" creationId="{7BA17F80-A2D6-AE49-B2A2-62B7F9D6864A}"/>
          </ac:spMkLst>
        </pc:spChg>
      </pc:sldChg>
      <pc:sldChg chg="modSp mod">
        <pc:chgData name="Rachel Helms" userId="574eb7c8-0f53-4bf4-a01d-8b3a49e0bd21" providerId="ADAL" clId="{3BC0CFC5-CAAA-40D9-B3C7-B2267AF79424}" dt="2021-08-24T20:13:16.721" v="530" actId="207"/>
        <pc:sldMkLst>
          <pc:docMk/>
          <pc:sldMk cId="200366629" sldId="297"/>
        </pc:sldMkLst>
        <pc:spChg chg="mod">
          <ac:chgData name="Rachel Helms" userId="574eb7c8-0f53-4bf4-a01d-8b3a49e0bd21" providerId="ADAL" clId="{3BC0CFC5-CAAA-40D9-B3C7-B2267AF79424}" dt="2021-08-24T20:13:16.721" v="530" actId="207"/>
          <ac:spMkLst>
            <pc:docMk/>
            <pc:sldMk cId="200366629" sldId="297"/>
            <ac:spMk id="6" creationId="{DAAF7CCF-5521-6F40-99BD-9A19864085A5}"/>
          </ac:spMkLst>
        </pc:spChg>
      </pc:sldChg>
      <pc:sldChg chg="add del">
        <pc:chgData name="Rachel Helms" userId="574eb7c8-0f53-4bf4-a01d-8b3a49e0bd21" providerId="ADAL" clId="{3BC0CFC5-CAAA-40D9-B3C7-B2267AF79424}" dt="2021-08-25T18:54:36.411" v="741" actId="47"/>
        <pc:sldMkLst>
          <pc:docMk/>
          <pc:sldMk cId="282591736" sldId="298"/>
        </pc:sldMkLst>
      </pc:sldChg>
      <pc:sldChg chg="modSp add mod ord">
        <pc:chgData name="Rachel Helms" userId="574eb7c8-0f53-4bf4-a01d-8b3a49e0bd21" providerId="ADAL" clId="{3BC0CFC5-CAAA-40D9-B3C7-B2267AF79424}" dt="2021-08-25T19:01:27.793" v="748"/>
        <pc:sldMkLst>
          <pc:docMk/>
          <pc:sldMk cId="3412504723" sldId="298"/>
        </pc:sldMkLst>
        <pc:spChg chg="mod">
          <ac:chgData name="Rachel Helms" userId="574eb7c8-0f53-4bf4-a01d-8b3a49e0bd21" providerId="ADAL" clId="{3BC0CFC5-CAAA-40D9-B3C7-B2267AF79424}" dt="2021-08-25T19:01:27.793" v="748"/>
          <ac:spMkLst>
            <pc:docMk/>
            <pc:sldMk cId="3412504723" sldId="298"/>
            <ac:spMk id="2" creationId="{7DFCD4EF-5D9B-431F-B648-CA7CBC114148}"/>
          </ac:spMkLst>
        </pc:spChg>
      </pc:sldChg>
      <pc:sldChg chg="modSp add mod">
        <pc:chgData name="Rachel Helms" userId="574eb7c8-0f53-4bf4-a01d-8b3a49e0bd21" providerId="ADAL" clId="{3BC0CFC5-CAAA-40D9-B3C7-B2267AF79424}" dt="2021-08-25T19:02:11.463" v="753"/>
        <pc:sldMkLst>
          <pc:docMk/>
          <pc:sldMk cId="1628642582" sldId="299"/>
        </pc:sldMkLst>
        <pc:spChg chg="mod">
          <ac:chgData name="Rachel Helms" userId="574eb7c8-0f53-4bf4-a01d-8b3a49e0bd21" providerId="ADAL" clId="{3BC0CFC5-CAAA-40D9-B3C7-B2267AF79424}" dt="2021-08-25T19:02:11.463" v="753"/>
          <ac:spMkLst>
            <pc:docMk/>
            <pc:sldMk cId="1628642582" sldId="299"/>
            <ac:spMk id="2" creationId="{7DFCD4EF-5D9B-431F-B648-CA7CBC114148}"/>
          </ac:spMkLst>
        </pc:spChg>
      </pc:sldChg>
      <pc:sldChg chg="modSp add mod">
        <pc:chgData name="Rachel Helms" userId="574eb7c8-0f53-4bf4-a01d-8b3a49e0bd21" providerId="ADAL" clId="{3BC0CFC5-CAAA-40D9-B3C7-B2267AF79424}" dt="2021-08-25T19:02:18.281" v="754"/>
        <pc:sldMkLst>
          <pc:docMk/>
          <pc:sldMk cId="4023256861" sldId="300"/>
        </pc:sldMkLst>
        <pc:spChg chg="mod">
          <ac:chgData name="Rachel Helms" userId="574eb7c8-0f53-4bf4-a01d-8b3a49e0bd21" providerId="ADAL" clId="{3BC0CFC5-CAAA-40D9-B3C7-B2267AF79424}" dt="2021-08-25T19:02:18.281" v="754"/>
          <ac:spMkLst>
            <pc:docMk/>
            <pc:sldMk cId="4023256861" sldId="300"/>
            <ac:spMk id="2" creationId="{7DFCD4EF-5D9B-431F-B648-CA7CBC114148}"/>
          </ac:spMkLst>
        </pc:spChg>
      </pc:sldChg>
      <pc:sldChg chg="modSp add mod">
        <pc:chgData name="Rachel Helms" userId="574eb7c8-0f53-4bf4-a01d-8b3a49e0bd21" providerId="ADAL" clId="{3BC0CFC5-CAAA-40D9-B3C7-B2267AF79424}" dt="2021-08-25T19:02:23.981" v="755"/>
        <pc:sldMkLst>
          <pc:docMk/>
          <pc:sldMk cId="860001342" sldId="301"/>
        </pc:sldMkLst>
        <pc:spChg chg="mod">
          <ac:chgData name="Rachel Helms" userId="574eb7c8-0f53-4bf4-a01d-8b3a49e0bd21" providerId="ADAL" clId="{3BC0CFC5-CAAA-40D9-B3C7-B2267AF79424}" dt="2021-08-25T19:02:23.981" v="755"/>
          <ac:spMkLst>
            <pc:docMk/>
            <pc:sldMk cId="860001342" sldId="301"/>
            <ac:spMk id="2" creationId="{7DFCD4EF-5D9B-431F-B648-CA7CBC114148}"/>
          </ac:spMkLst>
        </pc:spChg>
      </pc:sldChg>
    </pc:docChg>
  </pc:docChgLst>
  <pc:docChgLst>
    <pc:chgData name="Ferguson, Lee" userId="9d1fb0ab-5f3d-4f85-ac2c-07b5678237b0" providerId="ADAL" clId="{E44A55E9-5C26-8447-A530-30AABD811CAE}"/>
    <pc:docChg chg="undo custSel modSld">
      <pc:chgData name="Ferguson, Lee" userId="9d1fb0ab-5f3d-4f85-ac2c-07b5678237b0" providerId="ADAL" clId="{E44A55E9-5C26-8447-A530-30AABD811CAE}" dt="2021-10-01T13:51:09.011" v="131" actId="1076"/>
      <pc:docMkLst>
        <pc:docMk/>
      </pc:docMkLst>
      <pc:sldChg chg="modSp mod">
        <pc:chgData name="Ferguson, Lee" userId="9d1fb0ab-5f3d-4f85-ac2c-07b5678237b0" providerId="ADAL" clId="{E44A55E9-5C26-8447-A530-30AABD811CAE}" dt="2021-10-01T13:49:35.206" v="55" actId="1038"/>
        <pc:sldMkLst>
          <pc:docMk/>
          <pc:sldMk cId="3933449918" sldId="274"/>
        </pc:sldMkLst>
        <pc:cxnChg chg="mod">
          <ac:chgData name="Ferguson, Lee" userId="9d1fb0ab-5f3d-4f85-ac2c-07b5678237b0" providerId="ADAL" clId="{E44A55E9-5C26-8447-A530-30AABD811CAE}" dt="2021-10-01T13:49:35.206" v="55" actId="1038"/>
          <ac:cxnSpMkLst>
            <pc:docMk/>
            <pc:sldMk cId="3933449918" sldId="274"/>
            <ac:cxnSpMk id="5" creationId="{279FFFAB-4BFB-41C9-B7F5-443C528E4050}"/>
          </ac:cxnSpMkLst>
        </pc:cxnChg>
      </pc:sldChg>
      <pc:sldChg chg="modSp mod">
        <pc:chgData name="Ferguson, Lee" userId="9d1fb0ab-5f3d-4f85-ac2c-07b5678237b0" providerId="ADAL" clId="{E44A55E9-5C26-8447-A530-30AABD811CAE}" dt="2021-10-01T13:49:52.464" v="92" actId="1035"/>
        <pc:sldMkLst>
          <pc:docMk/>
          <pc:sldMk cId="3385724186" sldId="277"/>
        </pc:sldMkLst>
        <pc:spChg chg="mod">
          <ac:chgData name="Ferguson, Lee" userId="9d1fb0ab-5f3d-4f85-ac2c-07b5678237b0" providerId="ADAL" clId="{E44A55E9-5C26-8447-A530-30AABD811CAE}" dt="2021-10-01T13:49:42.062" v="56" actId="14100"/>
          <ac:spMkLst>
            <pc:docMk/>
            <pc:sldMk cId="3385724186" sldId="277"/>
            <ac:spMk id="2" creationId="{7DFCD4EF-5D9B-431F-B648-CA7CBC114148}"/>
          </ac:spMkLst>
        </pc:spChg>
        <pc:cxnChg chg="mod">
          <ac:chgData name="Ferguson, Lee" userId="9d1fb0ab-5f3d-4f85-ac2c-07b5678237b0" providerId="ADAL" clId="{E44A55E9-5C26-8447-A530-30AABD811CAE}" dt="2021-10-01T13:49:52.464" v="92" actId="1035"/>
          <ac:cxnSpMkLst>
            <pc:docMk/>
            <pc:sldMk cId="3385724186" sldId="277"/>
            <ac:cxnSpMk id="5" creationId="{4C12D41A-5B6D-48D5-B116-9A69BB7F2C00}"/>
          </ac:cxnSpMkLst>
        </pc:cxnChg>
      </pc:sldChg>
      <pc:sldChg chg="modSp mod">
        <pc:chgData name="Ferguson, Lee" userId="9d1fb0ab-5f3d-4f85-ac2c-07b5678237b0" providerId="ADAL" clId="{E44A55E9-5C26-8447-A530-30AABD811CAE}" dt="2021-10-01T13:50:53.311" v="130" actId="1076"/>
        <pc:sldMkLst>
          <pc:docMk/>
          <pc:sldMk cId="1863508838" sldId="281"/>
        </pc:sldMkLst>
        <pc:spChg chg="mod">
          <ac:chgData name="Ferguson, Lee" userId="9d1fb0ab-5f3d-4f85-ac2c-07b5678237b0" providerId="ADAL" clId="{E44A55E9-5C26-8447-A530-30AABD811CAE}" dt="2021-10-01T13:50:53.311" v="130" actId="1076"/>
          <ac:spMkLst>
            <pc:docMk/>
            <pc:sldMk cId="1863508838" sldId="281"/>
            <ac:spMk id="5" creationId="{BA294D1B-1D04-4EC3-A3CE-7D0F0481DC51}"/>
          </ac:spMkLst>
        </pc:spChg>
      </pc:sldChg>
      <pc:sldChg chg="delSp modSp mod">
        <pc:chgData name="Ferguson, Lee" userId="9d1fb0ab-5f3d-4f85-ac2c-07b5678237b0" providerId="ADAL" clId="{E44A55E9-5C26-8447-A530-30AABD811CAE}" dt="2021-10-01T13:44:41.370" v="7" actId="1076"/>
        <pc:sldMkLst>
          <pc:docMk/>
          <pc:sldMk cId="678880204" sldId="285"/>
        </pc:sldMkLst>
        <pc:spChg chg="del">
          <ac:chgData name="Ferguson, Lee" userId="9d1fb0ab-5f3d-4f85-ac2c-07b5678237b0" providerId="ADAL" clId="{E44A55E9-5C26-8447-A530-30AABD811CAE}" dt="2021-10-01T13:44:22.347" v="1" actId="478"/>
          <ac:spMkLst>
            <pc:docMk/>
            <pc:sldMk cId="678880204" sldId="285"/>
            <ac:spMk id="3" creationId="{F96A9401-1791-4580-BBFC-5CFB02ACF684}"/>
          </ac:spMkLst>
        </pc:spChg>
        <pc:spChg chg="mod">
          <ac:chgData name="Ferguson, Lee" userId="9d1fb0ab-5f3d-4f85-ac2c-07b5678237b0" providerId="ADAL" clId="{E44A55E9-5C26-8447-A530-30AABD811CAE}" dt="2021-10-01T13:44:35.728" v="6" actId="1076"/>
          <ac:spMkLst>
            <pc:docMk/>
            <pc:sldMk cId="678880204" sldId="285"/>
            <ac:spMk id="6" creationId="{C62AAA6E-2A1F-E141-8AAD-BF069FC60778}"/>
          </ac:spMkLst>
        </pc:spChg>
        <pc:spChg chg="mod">
          <ac:chgData name="Ferguson, Lee" userId="9d1fb0ab-5f3d-4f85-ac2c-07b5678237b0" providerId="ADAL" clId="{E44A55E9-5C26-8447-A530-30AABD811CAE}" dt="2021-10-01T13:44:41.370" v="7" actId="1076"/>
          <ac:spMkLst>
            <pc:docMk/>
            <pc:sldMk cId="678880204" sldId="285"/>
            <ac:spMk id="12" creationId="{15D0D315-785D-4198-BB46-2C30FDD52E41}"/>
          </ac:spMkLst>
        </pc:spChg>
      </pc:sldChg>
      <pc:sldChg chg="modSp mod">
        <pc:chgData name="Ferguson, Lee" userId="9d1fb0ab-5f3d-4f85-ac2c-07b5678237b0" providerId="ADAL" clId="{E44A55E9-5C26-8447-A530-30AABD811CAE}" dt="2021-10-01T13:49:12.621" v="42" actId="3064"/>
        <pc:sldMkLst>
          <pc:docMk/>
          <pc:sldMk cId="2931485861" sldId="288"/>
        </pc:sldMkLst>
        <pc:spChg chg="mod">
          <ac:chgData name="Ferguson, Lee" userId="9d1fb0ab-5f3d-4f85-ac2c-07b5678237b0" providerId="ADAL" clId="{E44A55E9-5C26-8447-A530-30AABD811CAE}" dt="2021-10-01T13:49:12.621" v="42" actId="3064"/>
          <ac:spMkLst>
            <pc:docMk/>
            <pc:sldMk cId="2931485861" sldId="288"/>
            <ac:spMk id="7" creationId="{62B38707-CFD4-7E4D-B2BA-218D2B4E8E4E}"/>
          </ac:spMkLst>
        </pc:spChg>
      </pc:sldChg>
      <pc:sldChg chg="modSp mod">
        <pc:chgData name="Ferguson, Lee" userId="9d1fb0ab-5f3d-4f85-ac2c-07b5678237b0" providerId="ADAL" clId="{E44A55E9-5C26-8447-A530-30AABD811CAE}" dt="2021-10-01T13:51:09.011" v="131" actId="1076"/>
        <pc:sldMkLst>
          <pc:docMk/>
          <pc:sldMk cId="2073363631" sldId="290"/>
        </pc:sldMkLst>
        <pc:spChg chg="mod">
          <ac:chgData name="Ferguson, Lee" userId="9d1fb0ab-5f3d-4f85-ac2c-07b5678237b0" providerId="ADAL" clId="{E44A55E9-5C26-8447-A530-30AABD811CAE}" dt="2021-10-01T13:48:00.369" v="35" actId="1076"/>
          <ac:spMkLst>
            <pc:docMk/>
            <pc:sldMk cId="2073363631" sldId="290"/>
            <ac:spMk id="6" creationId="{7BA17F80-A2D6-AE49-B2A2-62B7F9D6864A}"/>
          </ac:spMkLst>
        </pc:spChg>
        <pc:spChg chg="mod">
          <ac:chgData name="Ferguson, Lee" userId="9d1fb0ab-5f3d-4f85-ac2c-07b5678237b0" providerId="ADAL" clId="{E44A55E9-5C26-8447-A530-30AABD811CAE}" dt="2021-10-01T13:51:09.011" v="131" actId="1076"/>
          <ac:spMkLst>
            <pc:docMk/>
            <pc:sldMk cId="2073363631" sldId="290"/>
            <ac:spMk id="16" creationId="{64BDD383-DEFE-0644-80BC-992C83A4A033}"/>
          </ac:spMkLst>
        </pc:spChg>
      </pc:sldChg>
      <pc:sldChg chg="modSp mod">
        <pc:chgData name="Ferguson, Lee" userId="9d1fb0ab-5f3d-4f85-ac2c-07b5678237b0" providerId="ADAL" clId="{E44A55E9-5C26-8447-A530-30AABD811CAE}" dt="2021-10-01T13:45:06.464" v="11" actId="1076"/>
        <pc:sldMkLst>
          <pc:docMk/>
          <pc:sldMk cId="2021496704" sldId="292"/>
        </pc:sldMkLst>
        <pc:spChg chg="mod">
          <ac:chgData name="Ferguson, Lee" userId="9d1fb0ab-5f3d-4f85-ac2c-07b5678237b0" providerId="ADAL" clId="{E44A55E9-5C26-8447-A530-30AABD811CAE}" dt="2021-10-01T13:45:00.716" v="10" actId="1076"/>
          <ac:spMkLst>
            <pc:docMk/>
            <pc:sldMk cId="2021496704" sldId="292"/>
            <ac:spMk id="6" creationId="{7BA17F80-A2D6-AE49-B2A2-62B7F9D6864A}"/>
          </ac:spMkLst>
        </pc:spChg>
        <pc:spChg chg="mod">
          <ac:chgData name="Ferguson, Lee" userId="9d1fb0ab-5f3d-4f85-ac2c-07b5678237b0" providerId="ADAL" clId="{E44A55E9-5C26-8447-A530-30AABD811CAE}" dt="2021-10-01T13:45:06.464" v="11" actId="1076"/>
          <ac:spMkLst>
            <pc:docMk/>
            <pc:sldMk cId="2021496704" sldId="292"/>
            <ac:spMk id="17" creationId="{BEC6DA5A-BA73-A841-BEDD-C0467D1FBF12}"/>
          </ac:spMkLst>
        </pc:spChg>
      </pc:sldChg>
      <pc:sldChg chg="modSp mod">
        <pc:chgData name="Ferguson, Lee" userId="9d1fb0ab-5f3d-4f85-ac2c-07b5678237b0" providerId="ADAL" clId="{E44A55E9-5C26-8447-A530-30AABD811CAE}" dt="2021-10-01T13:45:48.085" v="18" actId="1076"/>
        <pc:sldMkLst>
          <pc:docMk/>
          <pc:sldMk cId="2538922818" sldId="294"/>
        </pc:sldMkLst>
        <pc:spChg chg="mod">
          <ac:chgData name="Ferguson, Lee" userId="9d1fb0ab-5f3d-4f85-ac2c-07b5678237b0" providerId="ADAL" clId="{E44A55E9-5C26-8447-A530-30AABD811CAE}" dt="2021-10-01T13:45:45.789" v="17" actId="1076"/>
          <ac:spMkLst>
            <pc:docMk/>
            <pc:sldMk cId="2538922818" sldId="294"/>
            <ac:spMk id="5" creationId="{09E3E6C8-EDA9-1846-BC24-861906BE7AF3}"/>
          </ac:spMkLst>
        </pc:spChg>
        <pc:spChg chg="mod">
          <ac:chgData name="Ferguson, Lee" userId="9d1fb0ab-5f3d-4f85-ac2c-07b5678237b0" providerId="ADAL" clId="{E44A55E9-5C26-8447-A530-30AABD811CAE}" dt="2021-10-01T13:45:48.085" v="18" actId="1076"/>
          <ac:spMkLst>
            <pc:docMk/>
            <pc:sldMk cId="2538922818" sldId="294"/>
            <ac:spMk id="6" creationId="{7BA17F80-A2D6-AE49-B2A2-62B7F9D6864A}"/>
          </ac:spMkLst>
        </pc:spChg>
      </pc:sldChg>
      <pc:sldChg chg="modSp mod">
        <pc:chgData name="Ferguson, Lee" userId="9d1fb0ab-5f3d-4f85-ac2c-07b5678237b0" providerId="ADAL" clId="{E44A55E9-5C26-8447-A530-30AABD811CAE}" dt="2021-10-01T13:45:41.589" v="16" actId="1076"/>
        <pc:sldMkLst>
          <pc:docMk/>
          <pc:sldMk cId="827367682" sldId="295"/>
        </pc:sldMkLst>
        <pc:spChg chg="mod">
          <ac:chgData name="Ferguson, Lee" userId="9d1fb0ab-5f3d-4f85-ac2c-07b5678237b0" providerId="ADAL" clId="{E44A55E9-5C26-8447-A530-30AABD811CAE}" dt="2021-10-01T13:45:37.699" v="15" actId="1076"/>
          <ac:spMkLst>
            <pc:docMk/>
            <pc:sldMk cId="827367682" sldId="295"/>
            <ac:spMk id="5" creationId="{D7D4AFCA-6BE3-A54F-9B36-B3A0AD4358D4}"/>
          </ac:spMkLst>
        </pc:spChg>
        <pc:spChg chg="mod">
          <ac:chgData name="Ferguson, Lee" userId="9d1fb0ab-5f3d-4f85-ac2c-07b5678237b0" providerId="ADAL" clId="{E44A55E9-5C26-8447-A530-30AABD811CAE}" dt="2021-10-01T13:45:41.589" v="16" actId="1076"/>
          <ac:spMkLst>
            <pc:docMk/>
            <pc:sldMk cId="827367682" sldId="295"/>
            <ac:spMk id="6" creationId="{7BA17F80-A2D6-AE49-B2A2-62B7F9D6864A}"/>
          </ac:spMkLst>
        </pc:spChg>
      </pc:sldChg>
      <pc:sldChg chg="modSp mod">
        <pc:chgData name="Ferguson, Lee" userId="9d1fb0ab-5f3d-4f85-ac2c-07b5678237b0" providerId="ADAL" clId="{E44A55E9-5C26-8447-A530-30AABD811CAE}" dt="2021-10-01T13:47:24.172" v="31" actId="1076"/>
        <pc:sldMkLst>
          <pc:docMk/>
          <pc:sldMk cId="3697980531" sldId="296"/>
        </pc:sldMkLst>
        <pc:spChg chg="mod">
          <ac:chgData name="Ferguson, Lee" userId="9d1fb0ab-5f3d-4f85-ac2c-07b5678237b0" providerId="ADAL" clId="{E44A55E9-5C26-8447-A530-30AABD811CAE}" dt="2021-10-01T13:47:24.172" v="31" actId="1076"/>
          <ac:spMkLst>
            <pc:docMk/>
            <pc:sldMk cId="3697980531" sldId="296"/>
            <ac:spMk id="5" creationId="{27CBF30D-673D-E64C-817C-504FC7EF8290}"/>
          </ac:spMkLst>
        </pc:spChg>
        <pc:spChg chg="mod">
          <ac:chgData name="Ferguson, Lee" userId="9d1fb0ab-5f3d-4f85-ac2c-07b5678237b0" providerId="ADAL" clId="{E44A55E9-5C26-8447-A530-30AABD811CAE}" dt="2021-10-01T13:47:18.984" v="30" actId="1076"/>
          <ac:spMkLst>
            <pc:docMk/>
            <pc:sldMk cId="3697980531" sldId="296"/>
            <ac:spMk id="6" creationId="{7BA17F80-A2D6-AE49-B2A2-62B7F9D6864A}"/>
          </ac:spMkLst>
        </pc:spChg>
        <pc:picChg chg="mod">
          <ac:chgData name="Ferguson, Lee" userId="9d1fb0ab-5f3d-4f85-ac2c-07b5678237b0" providerId="ADAL" clId="{E44A55E9-5C26-8447-A530-30AABD811CAE}" dt="2021-10-01T13:47:16.314" v="29" actId="1076"/>
          <ac:picMkLst>
            <pc:docMk/>
            <pc:sldMk cId="3697980531" sldId="296"/>
            <ac:picMk id="24578" creationId="{A52F01EA-1019-384F-9F9A-21072A35DD99}"/>
          </ac:picMkLst>
        </pc:picChg>
      </pc:sldChg>
      <pc:sldChg chg="modSp mod">
        <pc:chgData name="Ferguson, Lee" userId="9d1fb0ab-5f3d-4f85-ac2c-07b5678237b0" providerId="ADAL" clId="{E44A55E9-5C26-8447-A530-30AABD811CAE}" dt="2021-10-01T13:47:07.241" v="27" actId="1076"/>
        <pc:sldMkLst>
          <pc:docMk/>
          <pc:sldMk cId="200366629" sldId="297"/>
        </pc:sldMkLst>
        <pc:spChg chg="mod">
          <ac:chgData name="Ferguson, Lee" userId="9d1fb0ab-5f3d-4f85-ac2c-07b5678237b0" providerId="ADAL" clId="{E44A55E9-5C26-8447-A530-30AABD811CAE}" dt="2021-10-01T13:47:07.241" v="27" actId="1076"/>
          <ac:spMkLst>
            <pc:docMk/>
            <pc:sldMk cId="200366629" sldId="297"/>
            <ac:spMk id="6" creationId="{DAAF7CCF-5521-6F40-99BD-9A19864085A5}"/>
          </ac:spMkLst>
        </pc:spChg>
      </pc:sldChg>
      <pc:sldChg chg="modSp mod">
        <pc:chgData name="Ferguson, Lee" userId="9d1fb0ab-5f3d-4f85-ac2c-07b5678237b0" providerId="ADAL" clId="{E44A55E9-5C26-8447-A530-30AABD811CAE}" dt="2021-10-01T13:50:14.203" v="115" actId="1038"/>
        <pc:sldMkLst>
          <pc:docMk/>
          <pc:sldMk cId="3412504723" sldId="298"/>
        </pc:sldMkLst>
        <pc:spChg chg="mod">
          <ac:chgData name="Ferguson, Lee" userId="9d1fb0ab-5f3d-4f85-ac2c-07b5678237b0" providerId="ADAL" clId="{E44A55E9-5C26-8447-A530-30AABD811CAE}" dt="2021-10-01T13:50:01.516" v="93" actId="14100"/>
          <ac:spMkLst>
            <pc:docMk/>
            <pc:sldMk cId="3412504723" sldId="298"/>
            <ac:spMk id="2" creationId="{7DFCD4EF-5D9B-431F-B648-CA7CBC114148}"/>
          </ac:spMkLst>
        </pc:spChg>
        <pc:cxnChg chg="mod">
          <ac:chgData name="Ferguson, Lee" userId="9d1fb0ab-5f3d-4f85-ac2c-07b5678237b0" providerId="ADAL" clId="{E44A55E9-5C26-8447-A530-30AABD811CAE}" dt="2021-10-01T13:50:14.203" v="115" actId="1038"/>
          <ac:cxnSpMkLst>
            <pc:docMk/>
            <pc:sldMk cId="3412504723" sldId="298"/>
            <ac:cxnSpMk id="5" creationId="{4C12D41A-5B6D-48D5-B116-9A69BB7F2C00}"/>
          </ac:cxnSpMkLst>
        </pc:cxnChg>
      </pc:sldChg>
      <pc:sldChg chg="modSp mod">
        <pc:chgData name="Ferguson, Lee" userId="9d1fb0ab-5f3d-4f85-ac2c-07b5678237b0" providerId="ADAL" clId="{E44A55E9-5C26-8447-A530-30AABD811CAE}" dt="2021-10-01T13:47:55.379" v="34" actId="1076"/>
        <pc:sldMkLst>
          <pc:docMk/>
          <pc:sldMk cId="1628642582" sldId="299"/>
        </pc:sldMkLst>
        <pc:spChg chg="mod">
          <ac:chgData name="Ferguson, Lee" userId="9d1fb0ab-5f3d-4f85-ac2c-07b5678237b0" providerId="ADAL" clId="{E44A55E9-5C26-8447-A530-30AABD811CAE}" dt="2021-10-01T13:47:55.379" v="34" actId="1076"/>
          <ac:spMkLst>
            <pc:docMk/>
            <pc:sldMk cId="1628642582" sldId="299"/>
            <ac:spMk id="2" creationId="{7DFCD4EF-5D9B-431F-B648-CA7CBC114148}"/>
          </ac:spMkLst>
        </pc:spChg>
      </pc:sldChg>
      <pc:sldChg chg="modSp mod">
        <pc:chgData name="Ferguson, Lee" userId="9d1fb0ab-5f3d-4f85-ac2c-07b5678237b0" providerId="ADAL" clId="{E44A55E9-5C26-8447-A530-30AABD811CAE}" dt="2021-10-01T13:50:27.306" v="128" actId="1036"/>
        <pc:sldMkLst>
          <pc:docMk/>
          <pc:sldMk cId="4023256861" sldId="300"/>
        </pc:sldMkLst>
        <pc:spChg chg="mod">
          <ac:chgData name="Ferguson, Lee" userId="9d1fb0ab-5f3d-4f85-ac2c-07b5678237b0" providerId="ADAL" clId="{E44A55E9-5C26-8447-A530-30AABD811CAE}" dt="2021-10-01T13:47:39.881" v="32" actId="1076"/>
          <ac:spMkLst>
            <pc:docMk/>
            <pc:sldMk cId="4023256861" sldId="300"/>
            <ac:spMk id="2" creationId="{7DFCD4EF-5D9B-431F-B648-CA7CBC114148}"/>
          </ac:spMkLst>
        </pc:spChg>
        <pc:cxnChg chg="mod">
          <ac:chgData name="Ferguson, Lee" userId="9d1fb0ab-5f3d-4f85-ac2c-07b5678237b0" providerId="ADAL" clId="{E44A55E9-5C26-8447-A530-30AABD811CAE}" dt="2021-10-01T13:50:27.306" v="128" actId="1036"/>
          <ac:cxnSpMkLst>
            <pc:docMk/>
            <pc:sldMk cId="4023256861" sldId="300"/>
            <ac:cxnSpMk id="5" creationId="{4C12D41A-5B6D-48D5-B116-9A69BB7F2C00}"/>
          </ac:cxnSpMkLst>
        </pc:cxnChg>
      </pc:sldChg>
      <pc:sldChg chg="modSp mod">
        <pc:chgData name="Ferguson, Lee" userId="9d1fb0ab-5f3d-4f85-ac2c-07b5678237b0" providerId="ADAL" clId="{E44A55E9-5C26-8447-A530-30AABD811CAE}" dt="2021-10-01T13:50:33.184" v="129" actId="1036"/>
        <pc:sldMkLst>
          <pc:docMk/>
          <pc:sldMk cId="860001342" sldId="301"/>
        </pc:sldMkLst>
        <pc:spChg chg="mod">
          <ac:chgData name="Ferguson, Lee" userId="9d1fb0ab-5f3d-4f85-ac2c-07b5678237b0" providerId="ADAL" clId="{E44A55E9-5C26-8447-A530-30AABD811CAE}" dt="2021-10-01T13:46:36.071" v="22" actId="1076"/>
          <ac:spMkLst>
            <pc:docMk/>
            <pc:sldMk cId="860001342" sldId="301"/>
            <ac:spMk id="2" creationId="{7DFCD4EF-5D9B-431F-B648-CA7CBC114148}"/>
          </ac:spMkLst>
        </pc:spChg>
        <pc:cxnChg chg="mod">
          <ac:chgData name="Ferguson, Lee" userId="9d1fb0ab-5f3d-4f85-ac2c-07b5678237b0" providerId="ADAL" clId="{E44A55E9-5C26-8447-A530-30AABD811CAE}" dt="2021-10-01T13:50:33.184" v="129" actId="1036"/>
          <ac:cxnSpMkLst>
            <pc:docMk/>
            <pc:sldMk cId="860001342" sldId="301"/>
            <ac:cxnSpMk id="5" creationId="{4C12D41A-5B6D-48D5-B116-9A69BB7F2C00}"/>
          </ac:cxnSpMkLst>
        </pc:cxnChg>
      </pc:sldChg>
    </pc:docChg>
  </pc:docChgLst>
  <pc:docChgLst>
    <pc:chgData name="Helms, Rachel E" userId="574eb7c8-0f53-4bf4-a01d-8b3a49e0bd21" providerId="ADAL" clId="{3BC0CFC5-CAAA-40D9-B3C7-B2267AF79424}"/>
    <pc:docChg chg="undo custSel modSld">
      <pc:chgData name="Helms, Rachel E" userId="574eb7c8-0f53-4bf4-a01d-8b3a49e0bd21" providerId="ADAL" clId="{3BC0CFC5-CAAA-40D9-B3C7-B2267AF79424}" dt="2021-08-26T16:43:06.557" v="13" actId="5793"/>
      <pc:docMkLst>
        <pc:docMk/>
      </pc:docMkLst>
      <pc:sldChg chg="modSp mod">
        <pc:chgData name="Helms, Rachel E" userId="574eb7c8-0f53-4bf4-a01d-8b3a49e0bd21" providerId="ADAL" clId="{3BC0CFC5-CAAA-40D9-B3C7-B2267AF79424}" dt="2021-08-26T16:43:06.557" v="13" actId="5793"/>
        <pc:sldMkLst>
          <pc:docMk/>
          <pc:sldMk cId="2538922818" sldId="294"/>
        </pc:sldMkLst>
        <pc:spChg chg="mod">
          <ac:chgData name="Helms, Rachel E" userId="574eb7c8-0f53-4bf4-a01d-8b3a49e0bd21" providerId="ADAL" clId="{3BC0CFC5-CAAA-40D9-B3C7-B2267AF79424}" dt="2021-08-26T16:43:06.557" v="13" actId="5793"/>
          <ac:spMkLst>
            <pc:docMk/>
            <pc:sldMk cId="2538922818" sldId="294"/>
            <ac:spMk id="5" creationId="{09E3E6C8-EDA9-1846-BC24-861906BE7AF3}"/>
          </ac:spMkLst>
        </pc:spChg>
      </pc:sldChg>
      <pc:sldChg chg="modSp mod">
        <pc:chgData name="Helms, Rachel E" userId="574eb7c8-0f53-4bf4-a01d-8b3a49e0bd21" providerId="ADAL" clId="{3BC0CFC5-CAAA-40D9-B3C7-B2267AF79424}" dt="2021-08-26T16:42:18.927" v="8" actId="12"/>
        <pc:sldMkLst>
          <pc:docMk/>
          <pc:sldMk cId="827367682" sldId="295"/>
        </pc:sldMkLst>
        <pc:spChg chg="mod">
          <ac:chgData name="Helms, Rachel E" userId="574eb7c8-0f53-4bf4-a01d-8b3a49e0bd21" providerId="ADAL" clId="{3BC0CFC5-CAAA-40D9-B3C7-B2267AF79424}" dt="2021-08-26T16:42:18.927" v="8" actId="12"/>
          <ac:spMkLst>
            <pc:docMk/>
            <pc:sldMk cId="827367682" sldId="295"/>
            <ac:spMk id="5" creationId="{D7D4AFCA-6BE3-A54F-9B36-B3A0AD4358D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3A075-BBEF-8041-B046-F0F24FC3D6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7927C3-9760-3147-B041-6E2CCC2EA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D9F6F9-DD0F-1241-A941-839600A4AAF3}"/>
              </a:ext>
            </a:extLst>
          </p:cNvPr>
          <p:cNvSpPr>
            <a:spLocks noGrp="1"/>
          </p:cNvSpPr>
          <p:nvPr>
            <p:ph type="dt" sz="half" idx="10"/>
          </p:nvPr>
        </p:nvSpPr>
        <p:spPr/>
        <p:txBody>
          <a:bodyPr/>
          <a:lstStyle/>
          <a:p>
            <a:fld id="{2C77AF22-29DA-5846-817C-28EA0868181A}" type="datetimeFigureOut">
              <a:rPr lang="en-US" smtClean="0"/>
              <a:t>10/1/21</a:t>
            </a:fld>
            <a:endParaRPr lang="en-US"/>
          </a:p>
        </p:txBody>
      </p:sp>
      <p:sp>
        <p:nvSpPr>
          <p:cNvPr id="5" name="Footer Placeholder 4">
            <a:extLst>
              <a:ext uri="{FF2B5EF4-FFF2-40B4-BE49-F238E27FC236}">
                <a16:creationId xmlns:a16="http://schemas.microsoft.com/office/drawing/2014/main" id="{CAEEEE89-3478-1F4F-9295-BBA82E9B9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D0021-175C-FE46-9E7A-BDBD9CFDCE26}"/>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75922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52BC-1A3E-E049-86C0-747C5D313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72CC5-78B9-D849-9702-19BC89F86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8D20E-9CCF-654D-B00F-EE824591A300}"/>
              </a:ext>
            </a:extLst>
          </p:cNvPr>
          <p:cNvSpPr>
            <a:spLocks noGrp="1"/>
          </p:cNvSpPr>
          <p:nvPr>
            <p:ph type="dt" sz="half" idx="10"/>
          </p:nvPr>
        </p:nvSpPr>
        <p:spPr/>
        <p:txBody>
          <a:bodyPr/>
          <a:lstStyle/>
          <a:p>
            <a:fld id="{2C77AF22-29DA-5846-817C-28EA0868181A}" type="datetimeFigureOut">
              <a:rPr lang="en-US" smtClean="0"/>
              <a:t>10/1/21</a:t>
            </a:fld>
            <a:endParaRPr lang="en-US"/>
          </a:p>
        </p:txBody>
      </p:sp>
      <p:sp>
        <p:nvSpPr>
          <p:cNvPr id="5" name="Footer Placeholder 4">
            <a:extLst>
              <a:ext uri="{FF2B5EF4-FFF2-40B4-BE49-F238E27FC236}">
                <a16:creationId xmlns:a16="http://schemas.microsoft.com/office/drawing/2014/main" id="{68B27C82-D3D8-9E4E-9F82-38C18A739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A7A23-E578-BF43-8C97-F2382CCB9BEA}"/>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30773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19B9AA-203B-2A44-A44C-95E04861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A01457-031F-0A4F-9F61-CC862856A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9BA40-B476-BA45-A5A6-1A590ABE1B0F}"/>
              </a:ext>
            </a:extLst>
          </p:cNvPr>
          <p:cNvSpPr>
            <a:spLocks noGrp="1"/>
          </p:cNvSpPr>
          <p:nvPr>
            <p:ph type="dt" sz="half" idx="10"/>
          </p:nvPr>
        </p:nvSpPr>
        <p:spPr/>
        <p:txBody>
          <a:bodyPr/>
          <a:lstStyle/>
          <a:p>
            <a:fld id="{2C77AF22-29DA-5846-817C-28EA0868181A}" type="datetimeFigureOut">
              <a:rPr lang="en-US" smtClean="0"/>
              <a:t>10/1/21</a:t>
            </a:fld>
            <a:endParaRPr lang="en-US"/>
          </a:p>
        </p:txBody>
      </p:sp>
      <p:sp>
        <p:nvSpPr>
          <p:cNvPr id="5" name="Footer Placeholder 4">
            <a:extLst>
              <a:ext uri="{FF2B5EF4-FFF2-40B4-BE49-F238E27FC236}">
                <a16:creationId xmlns:a16="http://schemas.microsoft.com/office/drawing/2014/main" id="{91BD1BFD-C988-9F41-B148-91537BAC5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09BC8-3A93-7946-B2AE-C2FF72AD3813}"/>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3368284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7741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954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8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349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9311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499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1332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4544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839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6542-FAE6-6449-9854-392378065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61AA7-E7D9-C545-9537-F363F488D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96D39-61E3-FB4C-81C2-56D98D7B3CEE}"/>
              </a:ext>
            </a:extLst>
          </p:cNvPr>
          <p:cNvSpPr>
            <a:spLocks noGrp="1"/>
          </p:cNvSpPr>
          <p:nvPr>
            <p:ph type="dt" sz="half" idx="10"/>
          </p:nvPr>
        </p:nvSpPr>
        <p:spPr/>
        <p:txBody>
          <a:bodyPr/>
          <a:lstStyle/>
          <a:p>
            <a:fld id="{2C77AF22-29DA-5846-817C-28EA0868181A}" type="datetimeFigureOut">
              <a:rPr lang="en-US" smtClean="0"/>
              <a:t>10/1/21</a:t>
            </a:fld>
            <a:endParaRPr lang="en-US"/>
          </a:p>
        </p:txBody>
      </p:sp>
      <p:sp>
        <p:nvSpPr>
          <p:cNvPr id="5" name="Footer Placeholder 4">
            <a:extLst>
              <a:ext uri="{FF2B5EF4-FFF2-40B4-BE49-F238E27FC236}">
                <a16:creationId xmlns:a16="http://schemas.microsoft.com/office/drawing/2014/main" id="{DBE2140A-6637-C44F-AF8D-016BDA2F2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D8737-A70B-DC4C-A4E6-91B4FB67013B}"/>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1541971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2559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2128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115740">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115740">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115740">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871743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3930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115740">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115740">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610461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5135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4427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897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B681-5238-A048-820A-D8EBDBFB6A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3E12D6-65A5-F34F-8EA0-C1D3A2B60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DF0864-B142-8D45-B933-DB68C5E88279}"/>
              </a:ext>
            </a:extLst>
          </p:cNvPr>
          <p:cNvSpPr>
            <a:spLocks noGrp="1"/>
          </p:cNvSpPr>
          <p:nvPr>
            <p:ph type="dt" sz="half" idx="10"/>
          </p:nvPr>
        </p:nvSpPr>
        <p:spPr/>
        <p:txBody>
          <a:bodyPr/>
          <a:lstStyle/>
          <a:p>
            <a:fld id="{2C77AF22-29DA-5846-817C-28EA0868181A}" type="datetimeFigureOut">
              <a:rPr lang="en-US" smtClean="0"/>
              <a:t>10/1/21</a:t>
            </a:fld>
            <a:endParaRPr lang="en-US"/>
          </a:p>
        </p:txBody>
      </p:sp>
      <p:sp>
        <p:nvSpPr>
          <p:cNvPr id="5" name="Footer Placeholder 4">
            <a:extLst>
              <a:ext uri="{FF2B5EF4-FFF2-40B4-BE49-F238E27FC236}">
                <a16:creationId xmlns:a16="http://schemas.microsoft.com/office/drawing/2014/main" id="{1305632A-E6D3-7F47-82C2-BBD9A80BB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F253F-5614-9B4C-88C7-DED3DD4E9310}"/>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17277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A86B-1D96-A343-ADB9-CF129BCDA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2EA5E-FBB7-AB4E-B7D6-669D81174A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1C9E5D-454F-4E46-BB19-EE7C6BF89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F183C1-F760-AE46-8165-C3E3E139282C}"/>
              </a:ext>
            </a:extLst>
          </p:cNvPr>
          <p:cNvSpPr>
            <a:spLocks noGrp="1"/>
          </p:cNvSpPr>
          <p:nvPr>
            <p:ph type="dt" sz="half" idx="10"/>
          </p:nvPr>
        </p:nvSpPr>
        <p:spPr/>
        <p:txBody>
          <a:bodyPr/>
          <a:lstStyle/>
          <a:p>
            <a:fld id="{2C77AF22-29DA-5846-817C-28EA0868181A}" type="datetimeFigureOut">
              <a:rPr lang="en-US" smtClean="0"/>
              <a:t>10/1/21</a:t>
            </a:fld>
            <a:endParaRPr lang="en-US"/>
          </a:p>
        </p:txBody>
      </p:sp>
      <p:sp>
        <p:nvSpPr>
          <p:cNvPr id="6" name="Footer Placeholder 5">
            <a:extLst>
              <a:ext uri="{FF2B5EF4-FFF2-40B4-BE49-F238E27FC236}">
                <a16:creationId xmlns:a16="http://schemas.microsoft.com/office/drawing/2014/main" id="{B8E8BE01-0CFC-244C-BF07-F8FBD3C05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D45D1-D4A8-A94B-87E3-5381E30B32A0}"/>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193098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2EBC-BB95-6942-8D16-E7F02F7D8D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3DE0D5-6579-C849-8E05-A42C7F886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C87B27-DF43-414E-9F82-0A1F8A30EA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CC4044-7F72-CD47-B571-FD444AB93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90688-6475-A440-A404-217888E4BE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A1AEB-5888-E349-BAAE-EDF5F0C82706}"/>
              </a:ext>
            </a:extLst>
          </p:cNvPr>
          <p:cNvSpPr>
            <a:spLocks noGrp="1"/>
          </p:cNvSpPr>
          <p:nvPr>
            <p:ph type="dt" sz="half" idx="10"/>
          </p:nvPr>
        </p:nvSpPr>
        <p:spPr/>
        <p:txBody>
          <a:bodyPr/>
          <a:lstStyle/>
          <a:p>
            <a:fld id="{2C77AF22-29DA-5846-817C-28EA0868181A}" type="datetimeFigureOut">
              <a:rPr lang="en-US" smtClean="0"/>
              <a:t>10/1/21</a:t>
            </a:fld>
            <a:endParaRPr lang="en-US"/>
          </a:p>
        </p:txBody>
      </p:sp>
      <p:sp>
        <p:nvSpPr>
          <p:cNvPr id="8" name="Footer Placeholder 7">
            <a:extLst>
              <a:ext uri="{FF2B5EF4-FFF2-40B4-BE49-F238E27FC236}">
                <a16:creationId xmlns:a16="http://schemas.microsoft.com/office/drawing/2014/main" id="{E3E7EB4F-B734-574D-8575-CEC5F34DF3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68ABB3-D9DE-344F-8380-11BCB3374104}"/>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129632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CDD1-944D-744A-B89A-F225767A8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7223B4-B509-6349-9E9A-1D739BDC196F}"/>
              </a:ext>
            </a:extLst>
          </p:cNvPr>
          <p:cNvSpPr>
            <a:spLocks noGrp="1"/>
          </p:cNvSpPr>
          <p:nvPr>
            <p:ph type="dt" sz="half" idx="10"/>
          </p:nvPr>
        </p:nvSpPr>
        <p:spPr/>
        <p:txBody>
          <a:bodyPr/>
          <a:lstStyle/>
          <a:p>
            <a:fld id="{2C77AF22-29DA-5846-817C-28EA0868181A}" type="datetimeFigureOut">
              <a:rPr lang="en-US" smtClean="0"/>
              <a:t>10/1/21</a:t>
            </a:fld>
            <a:endParaRPr lang="en-US"/>
          </a:p>
        </p:txBody>
      </p:sp>
      <p:sp>
        <p:nvSpPr>
          <p:cNvPr id="4" name="Footer Placeholder 3">
            <a:extLst>
              <a:ext uri="{FF2B5EF4-FFF2-40B4-BE49-F238E27FC236}">
                <a16:creationId xmlns:a16="http://schemas.microsoft.com/office/drawing/2014/main" id="{AFF73EDD-0C2E-1144-ABEB-46BE695D1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74119E-3ED9-8948-A5B5-4D87AFD3BF15}"/>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284560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C80E6B-8655-7B4D-9293-6DD1F5E8FEA1}"/>
              </a:ext>
            </a:extLst>
          </p:cNvPr>
          <p:cNvSpPr>
            <a:spLocks noGrp="1"/>
          </p:cNvSpPr>
          <p:nvPr>
            <p:ph type="dt" sz="half" idx="10"/>
          </p:nvPr>
        </p:nvSpPr>
        <p:spPr/>
        <p:txBody>
          <a:bodyPr/>
          <a:lstStyle/>
          <a:p>
            <a:fld id="{2C77AF22-29DA-5846-817C-28EA0868181A}" type="datetimeFigureOut">
              <a:rPr lang="en-US" smtClean="0"/>
              <a:t>10/1/21</a:t>
            </a:fld>
            <a:endParaRPr lang="en-US"/>
          </a:p>
        </p:txBody>
      </p:sp>
      <p:sp>
        <p:nvSpPr>
          <p:cNvPr id="3" name="Footer Placeholder 2">
            <a:extLst>
              <a:ext uri="{FF2B5EF4-FFF2-40B4-BE49-F238E27FC236}">
                <a16:creationId xmlns:a16="http://schemas.microsoft.com/office/drawing/2014/main" id="{43220167-6A8F-3D4A-A71A-BF457B5CFA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A6140B-E0FA-9C45-BF3B-8DE476A016BE}"/>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4013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D3EC-7C48-C942-9C60-675C9F43E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A52310-9A5B-0E40-A15D-6FDFBCE9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564CFE-A31E-F04D-8CF6-2F9A01D37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443AF-2068-4F48-8BAC-113FA0496862}"/>
              </a:ext>
            </a:extLst>
          </p:cNvPr>
          <p:cNvSpPr>
            <a:spLocks noGrp="1"/>
          </p:cNvSpPr>
          <p:nvPr>
            <p:ph type="dt" sz="half" idx="10"/>
          </p:nvPr>
        </p:nvSpPr>
        <p:spPr/>
        <p:txBody>
          <a:bodyPr/>
          <a:lstStyle/>
          <a:p>
            <a:fld id="{2C77AF22-29DA-5846-817C-28EA0868181A}" type="datetimeFigureOut">
              <a:rPr lang="en-US" smtClean="0"/>
              <a:t>10/1/21</a:t>
            </a:fld>
            <a:endParaRPr lang="en-US"/>
          </a:p>
        </p:txBody>
      </p:sp>
      <p:sp>
        <p:nvSpPr>
          <p:cNvPr id="6" name="Footer Placeholder 5">
            <a:extLst>
              <a:ext uri="{FF2B5EF4-FFF2-40B4-BE49-F238E27FC236}">
                <a16:creationId xmlns:a16="http://schemas.microsoft.com/office/drawing/2014/main" id="{6DDA3CC2-1B09-5942-BBA7-25D1086FF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3AE2A-F065-A745-A59E-DB6D3F42483A}"/>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136340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EADB-F4C2-9B40-A237-414D069AA7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17805F-E58E-FD40-9667-25A52E9F7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6F765F-E1C0-7044-810A-6F8FDD339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0F779-2573-FC43-8E49-AAF56DAA5CD5}"/>
              </a:ext>
            </a:extLst>
          </p:cNvPr>
          <p:cNvSpPr>
            <a:spLocks noGrp="1"/>
          </p:cNvSpPr>
          <p:nvPr>
            <p:ph type="dt" sz="half" idx="10"/>
          </p:nvPr>
        </p:nvSpPr>
        <p:spPr/>
        <p:txBody>
          <a:bodyPr/>
          <a:lstStyle/>
          <a:p>
            <a:fld id="{2C77AF22-29DA-5846-817C-28EA0868181A}" type="datetimeFigureOut">
              <a:rPr lang="en-US" smtClean="0"/>
              <a:t>10/1/21</a:t>
            </a:fld>
            <a:endParaRPr lang="en-US"/>
          </a:p>
        </p:txBody>
      </p:sp>
      <p:sp>
        <p:nvSpPr>
          <p:cNvPr id="6" name="Footer Placeholder 5">
            <a:extLst>
              <a:ext uri="{FF2B5EF4-FFF2-40B4-BE49-F238E27FC236}">
                <a16:creationId xmlns:a16="http://schemas.microsoft.com/office/drawing/2014/main" id="{87DE3386-317E-6245-A99F-650E02615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A07E3-B4EF-DD45-A2A7-6F443F50DFBD}"/>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267279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1CA70-43DB-A646-957E-36EEE2750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BCCA83-3D95-A049-BCDD-3CE0B4C6D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7C756-42B8-8247-A0E0-B46C70C2F2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7AF22-29DA-5846-817C-28EA0868181A}" type="datetimeFigureOut">
              <a:rPr lang="en-US" smtClean="0"/>
              <a:t>10/1/21</a:t>
            </a:fld>
            <a:endParaRPr lang="en-US"/>
          </a:p>
        </p:txBody>
      </p:sp>
      <p:sp>
        <p:nvSpPr>
          <p:cNvPr id="5" name="Footer Placeholder 4">
            <a:extLst>
              <a:ext uri="{FF2B5EF4-FFF2-40B4-BE49-F238E27FC236}">
                <a16:creationId xmlns:a16="http://schemas.microsoft.com/office/drawing/2014/main" id="{0DDC7917-2115-DF40-8C37-B3DD90EBB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1FAF5D-8BDB-BB46-9601-55909BCC5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A028E-0CD8-6846-B65C-2B11A61BAA87}" type="slidenum">
              <a:rPr lang="en-US" smtClean="0"/>
              <a:t>‹#›</a:t>
            </a:fld>
            <a:endParaRPr lang="en-US"/>
          </a:p>
        </p:txBody>
      </p:sp>
    </p:spTree>
    <p:extLst>
      <p:ext uri="{BB962C8B-B14F-4D97-AF65-F5344CB8AC3E}">
        <p14:creationId xmlns:p14="http://schemas.microsoft.com/office/powerpoint/2010/main" val="889142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1C57B25-43C1-4588-8F44-6601DF569A11}" type="datetimeFigureOut">
              <a:rPr kumimoji="0" 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10/1/21</a:t>
            </a:fld>
            <a:endParaRPr kumimoji="0" lang="en-US" sz="9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b="0" i="0">
                <a:solidFill>
                  <a:schemeClr val="accent1"/>
                </a:solidFill>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8910EA9-4AC1-4D3B-A13B-63FF4C1E5E63}" type="slidenum">
              <a:rPr kumimoji="0" lang="en-US" sz="900" b="0" i="0" u="none" strike="noStrike" kern="1200" cap="none" spc="0" normalizeH="0" baseline="0" noProof="0" smtClean="0">
                <a:ln>
                  <a:noFill/>
                </a:ln>
                <a:solidFill>
                  <a:srgbClr val="11574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1574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1148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4000" kern="1200">
          <a:solidFill>
            <a:schemeClr val="accent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NUL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7A576F-F213-48F3-AC44-31BF73F3F78E}"/>
              </a:ext>
            </a:extLst>
          </p:cNvPr>
          <p:cNvSpPr>
            <a:spLocks noGrp="1"/>
          </p:cNvSpPr>
          <p:nvPr>
            <p:ph type="subTitle" idx="1"/>
          </p:nvPr>
        </p:nvSpPr>
        <p:spPr>
          <a:xfrm>
            <a:off x="4641575" y="4188448"/>
            <a:ext cx="5290930" cy="1099171"/>
          </a:xfrm>
        </p:spPr>
        <p:txBody>
          <a:bodyPr>
            <a:normAutofit/>
          </a:bodyPr>
          <a:lstStyle/>
          <a:p>
            <a:pPr algn="r"/>
            <a:r>
              <a:rPr lang="en-US" sz="1800" dirty="0">
                <a:solidFill>
                  <a:schemeClr val="bg2">
                    <a:lumMod val="50000"/>
                  </a:schemeClr>
                </a:solidFill>
                <a:latin typeface="Arial" panose="020B0604020202020204" pitchFamily="34" charset="0"/>
                <a:cs typeface="Arial" panose="020B0604020202020204" pitchFamily="34" charset="0"/>
              </a:rPr>
              <a:t>Rachel Escue Helms, PhD, Microscopy Manager</a:t>
            </a:r>
          </a:p>
          <a:p>
            <a:pPr algn="r"/>
            <a:r>
              <a:rPr lang="en-US" sz="1800" dirty="0">
                <a:solidFill>
                  <a:schemeClr val="bg2">
                    <a:lumMod val="50000"/>
                  </a:schemeClr>
                </a:solidFill>
                <a:latin typeface="Arial" panose="020B0604020202020204" pitchFamily="34" charset="0"/>
                <a:cs typeface="Arial" panose="020B0604020202020204" pitchFamily="34" charset="0"/>
              </a:rPr>
              <a:t>Advanced Imaging Core (AIC)</a:t>
            </a:r>
          </a:p>
          <a:p>
            <a:pPr algn="r"/>
            <a:endParaRPr lang="en-US" sz="1800" dirty="0">
              <a:solidFill>
                <a:schemeClr val="bg2">
                  <a:lumMod val="50000"/>
                </a:schemeClr>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EBEC71F-B332-AC4C-8D9A-D4C858600B32}"/>
              </a:ext>
            </a:extLst>
          </p:cNvPr>
          <p:cNvSpPr txBox="1">
            <a:spLocks/>
          </p:cNvSpPr>
          <p:nvPr/>
        </p:nvSpPr>
        <p:spPr>
          <a:xfrm>
            <a:off x="1019449" y="1104961"/>
            <a:ext cx="8913056" cy="2522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5400" dirty="0" err="1">
                <a:solidFill>
                  <a:srgbClr val="115740"/>
                </a:solidFill>
                <a:latin typeface="Arial" panose="020B0604020202020204" pitchFamily="34" charset="0"/>
                <a:cs typeface="Arial" panose="020B0604020202020204" pitchFamily="34" charset="0"/>
              </a:rPr>
              <a:t>Elyra</a:t>
            </a:r>
            <a:r>
              <a:rPr lang="en-US" sz="5400" dirty="0">
                <a:solidFill>
                  <a:srgbClr val="115740"/>
                </a:solidFill>
                <a:latin typeface="Arial" panose="020B0604020202020204" pitchFamily="34" charset="0"/>
                <a:cs typeface="Arial" panose="020B0604020202020204" pitchFamily="34" charset="0"/>
              </a:rPr>
              <a:t> 7 LS Super-resolution Microscope:</a:t>
            </a:r>
            <a:br>
              <a:rPr lang="en-US" sz="5400" dirty="0">
                <a:solidFill>
                  <a:srgbClr val="115740"/>
                </a:solidFill>
                <a:latin typeface="Arial" panose="020B0604020202020204" pitchFamily="34" charset="0"/>
                <a:cs typeface="Arial" panose="020B0604020202020204" pitchFamily="34" charset="0"/>
              </a:rPr>
            </a:br>
            <a:r>
              <a:rPr lang="en-US" sz="5400" dirty="0">
                <a:solidFill>
                  <a:srgbClr val="115740"/>
                </a:solidFill>
                <a:latin typeface="Arial" panose="020B0604020202020204" pitchFamily="34" charset="0"/>
                <a:cs typeface="Arial" panose="020B0604020202020204" pitchFamily="34" charset="0"/>
              </a:rPr>
              <a:t>Equipment Basics</a:t>
            </a:r>
          </a:p>
        </p:txBody>
      </p:sp>
      <p:cxnSp>
        <p:nvCxnSpPr>
          <p:cNvPr id="9" name="Straight Connector 8">
            <a:extLst>
              <a:ext uri="{FF2B5EF4-FFF2-40B4-BE49-F238E27FC236}">
                <a16:creationId xmlns:a16="http://schemas.microsoft.com/office/drawing/2014/main" id="{3E56C6CD-5E0E-4849-A98A-9BB4D7A69F69}"/>
              </a:ext>
            </a:extLst>
          </p:cNvPr>
          <p:cNvCxnSpPr/>
          <p:nvPr/>
        </p:nvCxnSpPr>
        <p:spPr>
          <a:xfrm>
            <a:off x="1787163" y="3851279"/>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5C401D3-D6CE-014B-8744-AAC9F13FD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234" y="5050779"/>
            <a:ext cx="2654543" cy="248586"/>
          </a:xfrm>
          <a:prstGeom prst="rect">
            <a:avLst/>
          </a:prstGeom>
        </p:spPr>
      </p:pic>
    </p:spTree>
    <p:extLst>
      <p:ext uri="{BB962C8B-B14F-4D97-AF65-F5344CB8AC3E}">
        <p14:creationId xmlns:p14="http://schemas.microsoft.com/office/powerpoint/2010/main" val="214745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0E7A9DFB-72F1-1D4E-AD0F-5FA17AB86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52" y="1847088"/>
            <a:ext cx="6680056" cy="50109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294D1B-1D04-4EC3-A3CE-7D0F0481DC51}"/>
              </a:ext>
            </a:extLst>
          </p:cNvPr>
          <p:cNvSpPr txBox="1"/>
          <p:nvPr/>
        </p:nvSpPr>
        <p:spPr>
          <a:xfrm>
            <a:off x="7924787" y="1957108"/>
            <a:ext cx="4010033" cy="1761251"/>
          </a:xfrm>
          <a:prstGeom prst="rect">
            <a:avLst/>
          </a:prstGeom>
          <a:solidFill>
            <a:schemeClr val="bg1"/>
          </a:solid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Arrows indicate screws for attaching the stage adapter. All of the stage adapters use these screws. The hex key for the screws can be found in the drawer containing the stage adapters and holder inserts.</a:t>
            </a:r>
          </a:p>
        </p:txBody>
      </p:sp>
      <p:cxnSp>
        <p:nvCxnSpPr>
          <p:cNvPr id="7" name="Straight Arrow Connector 6">
            <a:extLst>
              <a:ext uri="{FF2B5EF4-FFF2-40B4-BE49-F238E27FC236}">
                <a16:creationId xmlns:a16="http://schemas.microsoft.com/office/drawing/2014/main" id="{3A6427D4-FCE5-4B88-853C-E27B968B0A27}"/>
              </a:ext>
            </a:extLst>
          </p:cNvPr>
          <p:cNvCxnSpPr/>
          <p:nvPr/>
        </p:nvCxnSpPr>
        <p:spPr>
          <a:xfrm>
            <a:off x="1728348" y="3068616"/>
            <a:ext cx="438150" cy="0"/>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99DD35F1-3EB2-43BC-99FF-1875DFF05F77}"/>
              </a:ext>
            </a:extLst>
          </p:cNvPr>
          <p:cNvCxnSpPr/>
          <p:nvPr/>
        </p:nvCxnSpPr>
        <p:spPr>
          <a:xfrm>
            <a:off x="1547807" y="5404677"/>
            <a:ext cx="438150" cy="0"/>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8220326B-5572-4628-A668-7D63A7B00E42}"/>
              </a:ext>
            </a:extLst>
          </p:cNvPr>
          <p:cNvCxnSpPr>
            <a:cxnSpLocks/>
          </p:cNvCxnSpPr>
          <p:nvPr/>
        </p:nvCxnSpPr>
        <p:spPr>
          <a:xfrm flipH="1">
            <a:off x="6686545" y="3232027"/>
            <a:ext cx="419100" cy="0"/>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0B918E78-3EE1-4939-9CE3-162CE92CF05B}"/>
              </a:ext>
            </a:extLst>
          </p:cNvPr>
          <p:cNvCxnSpPr>
            <a:cxnSpLocks/>
          </p:cNvCxnSpPr>
          <p:nvPr/>
        </p:nvCxnSpPr>
        <p:spPr>
          <a:xfrm flipH="1">
            <a:off x="6809499" y="5545695"/>
            <a:ext cx="419100" cy="0"/>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96A49193-FEB3-704A-8ED6-1C95CDA5476F}"/>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Title 3">
            <a:extLst>
              <a:ext uri="{FF2B5EF4-FFF2-40B4-BE49-F238E27FC236}">
                <a16:creationId xmlns:a16="http://schemas.microsoft.com/office/drawing/2014/main" id="{D6AD7A59-B8D3-46EA-8256-9A17A85C5B43}"/>
              </a:ext>
            </a:extLst>
          </p:cNvPr>
          <p:cNvSpPr txBox="1">
            <a:spLocks/>
          </p:cNvSpPr>
          <p:nvPr/>
        </p:nvSpPr>
        <p:spPr>
          <a:xfrm>
            <a:off x="838200" y="365125"/>
            <a:ext cx="11353800" cy="1589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115740"/>
                </a:solidFill>
                <a:latin typeface="Arial" panose="020B0604020202020204" pitchFamily="34" charset="0"/>
                <a:cs typeface="Arial" panose="020B0604020202020204" pitchFamily="34" charset="0"/>
              </a:rPr>
              <a:t>SAMPLE HOLDERS AND STAGE ADAPTERS</a:t>
            </a:r>
          </a:p>
        </p:txBody>
      </p:sp>
    </p:spTree>
    <p:extLst>
      <p:ext uri="{BB962C8B-B14F-4D97-AF65-F5344CB8AC3E}">
        <p14:creationId xmlns:p14="http://schemas.microsoft.com/office/powerpoint/2010/main" val="188832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9E07FE8-9B12-CD40-9D64-E5C638659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52" y="1847088"/>
            <a:ext cx="6680058" cy="50109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294D1B-1D04-4EC3-A3CE-7D0F0481DC51}"/>
              </a:ext>
            </a:extLst>
          </p:cNvPr>
          <p:cNvSpPr txBox="1"/>
          <p:nvPr/>
        </p:nvSpPr>
        <p:spPr>
          <a:xfrm>
            <a:off x="7853081" y="4022740"/>
            <a:ext cx="3500581" cy="1761251"/>
          </a:xfrm>
          <a:prstGeom prst="rect">
            <a:avLst/>
          </a:prstGeom>
          <a:solidFill>
            <a:schemeClr val="bg1"/>
          </a:solid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Please note the red dot in the bottom left of the area where the sample holder insert sits. </a:t>
            </a:r>
          </a:p>
          <a:p>
            <a:pPr>
              <a:lnSpc>
                <a:spcPts val="2220"/>
              </a:lnSpc>
            </a:pPr>
            <a:r>
              <a:rPr lang="en-US" sz="1600" dirty="0">
                <a:solidFill>
                  <a:schemeClr val="accent2"/>
                </a:solidFill>
                <a:latin typeface="Arial" panose="020B0604020202020204" pitchFamily="34" charset="0"/>
                <a:cs typeface="Arial" panose="020B0604020202020204" pitchFamily="34" charset="0"/>
              </a:rPr>
              <a:t>This is used to orient the holder, as it has a corresponding red dot in the bottom left corner.</a:t>
            </a:r>
          </a:p>
        </p:txBody>
      </p:sp>
      <p:cxnSp>
        <p:nvCxnSpPr>
          <p:cNvPr id="8" name="Straight Arrow Connector 7">
            <a:extLst>
              <a:ext uri="{FF2B5EF4-FFF2-40B4-BE49-F238E27FC236}">
                <a16:creationId xmlns:a16="http://schemas.microsoft.com/office/drawing/2014/main" id="{99DD35F1-3EB2-43BC-99FF-1875DFF05F77}"/>
              </a:ext>
            </a:extLst>
          </p:cNvPr>
          <p:cNvCxnSpPr/>
          <p:nvPr/>
        </p:nvCxnSpPr>
        <p:spPr>
          <a:xfrm>
            <a:off x="2588628" y="4958462"/>
            <a:ext cx="438150" cy="0"/>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C62AAA6E-2A1F-E141-8AAD-BF069FC60778}"/>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Title 3">
            <a:extLst>
              <a:ext uri="{FF2B5EF4-FFF2-40B4-BE49-F238E27FC236}">
                <a16:creationId xmlns:a16="http://schemas.microsoft.com/office/drawing/2014/main" id="{074D71C1-C0B0-447E-A86B-86CA1163BB6D}"/>
              </a:ext>
            </a:extLst>
          </p:cNvPr>
          <p:cNvSpPr txBox="1">
            <a:spLocks/>
          </p:cNvSpPr>
          <p:nvPr/>
        </p:nvSpPr>
        <p:spPr>
          <a:xfrm>
            <a:off x="838200" y="365125"/>
            <a:ext cx="11353800" cy="1589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115740"/>
                </a:solidFill>
                <a:latin typeface="Arial" panose="020B0604020202020204" pitchFamily="34" charset="0"/>
                <a:cs typeface="Arial" panose="020B0604020202020204" pitchFamily="34" charset="0"/>
              </a:rPr>
              <a:t>SAMPLE HOLDERS AND STAGE ADAPTERS</a:t>
            </a:r>
          </a:p>
        </p:txBody>
      </p:sp>
    </p:spTree>
    <p:extLst>
      <p:ext uri="{BB962C8B-B14F-4D97-AF65-F5344CB8AC3E}">
        <p14:creationId xmlns:p14="http://schemas.microsoft.com/office/powerpoint/2010/main" val="186350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2AAA6E-2A1F-E141-8AAD-BF069FC60778}"/>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7F68DFD-2EE5-F246-836E-ED176D86F4A9}"/>
              </a:ext>
            </a:extLst>
          </p:cNvPr>
          <p:cNvSpPr txBox="1"/>
          <p:nvPr/>
        </p:nvSpPr>
        <p:spPr>
          <a:xfrm>
            <a:off x="7853219" y="1960397"/>
            <a:ext cx="3500581" cy="914866"/>
          </a:xfrm>
          <a:prstGeom prst="rect">
            <a:avLst/>
          </a:prstGeom>
          <a:solidFill>
            <a:schemeClr val="bg1"/>
          </a:solid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View from above showing sample holder insert in place</a:t>
            </a:r>
          </a:p>
          <a:p>
            <a:pPr>
              <a:lnSpc>
                <a:spcPts val="2220"/>
              </a:lnSpc>
            </a:pPr>
            <a:endParaRPr lang="en-US" sz="1600" dirty="0">
              <a:solidFill>
                <a:schemeClr val="accent2"/>
              </a:solidFill>
              <a:latin typeface="Arial" panose="020B0604020202020204" pitchFamily="34" charset="0"/>
              <a:cs typeface="Arial" panose="020B0604020202020204" pitchFamily="34" charset="0"/>
            </a:endParaRPr>
          </a:p>
        </p:txBody>
      </p:sp>
      <p:pic>
        <p:nvPicPr>
          <p:cNvPr id="12290" name="Picture 2">
            <a:extLst>
              <a:ext uri="{FF2B5EF4-FFF2-40B4-BE49-F238E27FC236}">
                <a16:creationId xmlns:a16="http://schemas.microsoft.com/office/drawing/2014/main" id="{39F2ADA3-935B-BE49-BE05-0093C4B07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52" y="1847088"/>
            <a:ext cx="6684696" cy="501091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id="{08B15176-87E9-40A3-99EE-F93B302487C1}"/>
              </a:ext>
            </a:extLst>
          </p:cNvPr>
          <p:cNvSpPr txBox="1">
            <a:spLocks/>
          </p:cNvSpPr>
          <p:nvPr/>
        </p:nvSpPr>
        <p:spPr>
          <a:xfrm>
            <a:off x="793376" y="295399"/>
            <a:ext cx="11353800" cy="1589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115740"/>
                </a:solidFill>
                <a:latin typeface="Arial" panose="020B0604020202020204" pitchFamily="34" charset="0"/>
                <a:cs typeface="Arial" panose="020B0604020202020204" pitchFamily="34" charset="0"/>
              </a:rPr>
              <a:t>SAMPLE HOLDERS AND STAGE ADAPTERS</a:t>
            </a:r>
          </a:p>
        </p:txBody>
      </p:sp>
    </p:spTree>
    <p:extLst>
      <p:ext uri="{BB962C8B-B14F-4D97-AF65-F5344CB8AC3E}">
        <p14:creationId xmlns:p14="http://schemas.microsoft.com/office/powerpoint/2010/main" val="129289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2AAA6E-2A1F-E141-8AAD-BF069FC60778}"/>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FBD4898-E063-514C-8F1A-D8B2FA8724CC}"/>
              </a:ext>
            </a:extLst>
          </p:cNvPr>
          <p:cNvSpPr txBox="1"/>
          <p:nvPr/>
        </p:nvSpPr>
        <p:spPr>
          <a:xfrm>
            <a:off x="7351802" y="1954635"/>
            <a:ext cx="4012884" cy="1761251"/>
          </a:xfrm>
          <a:prstGeom prst="rect">
            <a:avLst/>
          </a:prstGeom>
          <a:solidFill>
            <a:schemeClr val="bg1"/>
          </a:solid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Primary level-adjustable sample holder insert</a:t>
            </a:r>
          </a:p>
          <a:p>
            <a:pPr>
              <a:lnSpc>
                <a:spcPts val="2220"/>
              </a:lnSpc>
            </a:pPr>
            <a:endParaRPr lang="en-US" sz="1600" dirty="0">
              <a:solidFill>
                <a:schemeClr val="accent2"/>
              </a:solidFill>
              <a:latin typeface="Arial" panose="020B0604020202020204" pitchFamily="34" charset="0"/>
              <a:cs typeface="Arial" panose="020B0604020202020204" pitchFamily="34" charset="0"/>
            </a:endParaRPr>
          </a:p>
          <a:p>
            <a:pPr>
              <a:lnSpc>
                <a:spcPts val="2220"/>
              </a:lnSpc>
            </a:pPr>
            <a:r>
              <a:rPr lang="en-US" sz="1600" dirty="0">
                <a:solidFill>
                  <a:schemeClr val="accent2"/>
                </a:solidFill>
                <a:latin typeface="Arial" panose="020B0604020202020204" pitchFamily="34" charset="0"/>
                <a:cs typeface="Arial" panose="020B0604020202020204" pitchFamily="34" charset="0"/>
              </a:rPr>
              <a:t>-Suitable for SMLM applications</a:t>
            </a:r>
          </a:p>
          <a:p>
            <a:pPr>
              <a:lnSpc>
                <a:spcPts val="2220"/>
              </a:lnSpc>
            </a:pPr>
            <a:r>
              <a:rPr lang="en-US" sz="1600" dirty="0">
                <a:solidFill>
                  <a:schemeClr val="accent2"/>
                </a:solidFill>
                <a:latin typeface="Arial" panose="020B0604020202020204" pitchFamily="34" charset="0"/>
                <a:cs typeface="Arial" panose="020B0604020202020204" pitchFamily="34" charset="0"/>
              </a:rPr>
              <a:t>-Other holders and inserts are located in the drawer</a:t>
            </a:r>
          </a:p>
        </p:txBody>
      </p:sp>
      <p:pic>
        <p:nvPicPr>
          <p:cNvPr id="14338" name="Picture 2">
            <a:extLst>
              <a:ext uri="{FF2B5EF4-FFF2-40B4-BE49-F238E27FC236}">
                <a16:creationId xmlns:a16="http://schemas.microsoft.com/office/drawing/2014/main" id="{E2B8D955-FE0B-1948-9A09-2421A39265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64" t="8250" r="5760" b="13273"/>
          <a:stretch/>
        </p:blipFill>
        <p:spPr bwMode="auto">
          <a:xfrm>
            <a:off x="987552" y="1847088"/>
            <a:ext cx="5861957" cy="388271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id="{F1D5BD51-69B0-4B0A-B930-70306BBC031E}"/>
              </a:ext>
            </a:extLst>
          </p:cNvPr>
          <p:cNvSpPr txBox="1">
            <a:spLocks/>
          </p:cNvSpPr>
          <p:nvPr/>
        </p:nvSpPr>
        <p:spPr>
          <a:xfrm>
            <a:off x="803338" y="320301"/>
            <a:ext cx="11353800" cy="1589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115740"/>
                </a:solidFill>
                <a:latin typeface="Arial" panose="020B0604020202020204" pitchFamily="34" charset="0"/>
                <a:cs typeface="Arial" panose="020B0604020202020204" pitchFamily="34" charset="0"/>
              </a:rPr>
              <a:t>SAMPLE HOLDERS AND STAGE ADAPTERS</a:t>
            </a:r>
          </a:p>
        </p:txBody>
      </p:sp>
    </p:spTree>
    <p:extLst>
      <p:ext uri="{BB962C8B-B14F-4D97-AF65-F5344CB8AC3E}">
        <p14:creationId xmlns:p14="http://schemas.microsoft.com/office/powerpoint/2010/main" val="425214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2AAA6E-2A1F-E141-8AAD-BF069FC60778}"/>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D58A51E-50B1-7F4D-A3AA-CFF60C99541A}"/>
              </a:ext>
            </a:extLst>
          </p:cNvPr>
          <p:cNvSpPr txBox="1"/>
          <p:nvPr/>
        </p:nvSpPr>
        <p:spPr>
          <a:xfrm>
            <a:off x="7227455" y="1945832"/>
            <a:ext cx="4153559" cy="914866"/>
          </a:xfrm>
          <a:prstGeom prst="rect">
            <a:avLst/>
          </a:prstGeom>
          <a:solidFill>
            <a:schemeClr val="bg1"/>
          </a:solid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As this is a level-adjustable insert, be very cognizant of the leveling screws (arrows). They are very sensitive.</a:t>
            </a:r>
          </a:p>
        </p:txBody>
      </p:sp>
      <p:sp>
        <p:nvSpPr>
          <p:cNvPr id="10" name="TextBox 9">
            <a:extLst>
              <a:ext uri="{FF2B5EF4-FFF2-40B4-BE49-F238E27FC236}">
                <a16:creationId xmlns:a16="http://schemas.microsoft.com/office/drawing/2014/main" id="{DB8F8AE0-1D38-C44A-8938-909323E94F8C}"/>
              </a:ext>
            </a:extLst>
          </p:cNvPr>
          <p:cNvSpPr txBox="1"/>
          <p:nvPr/>
        </p:nvSpPr>
        <p:spPr>
          <a:xfrm>
            <a:off x="7227455" y="3410521"/>
            <a:ext cx="4039259" cy="1196994"/>
          </a:xfrm>
          <a:prstGeom prst="rect">
            <a:avLst/>
          </a:prstGeom>
          <a:solidFill>
            <a:schemeClr val="bg1"/>
          </a:solid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Note: the sample clamps are used by moving the clamp up or down. It deceivingly looks like it should be screwed tight, but it does not.</a:t>
            </a:r>
          </a:p>
        </p:txBody>
      </p:sp>
      <p:pic>
        <p:nvPicPr>
          <p:cNvPr id="11" name="Picture 2">
            <a:extLst>
              <a:ext uri="{FF2B5EF4-FFF2-40B4-BE49-F238E27FC236}">
                <a16:creationId xmlns:a16="http://schemas.microsoft.com/office/drawing/2014/main" id="{F18E8322-CCCD-EC4D-BAB8-DC47C2E55F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64" t="8250" r="5760" b="13273"/>
          <a:stretch/>
        </p:blipFill>
        <p:spPr bwMode="auto">
          <a:xfrm>
            <a:off x="987552" y="1847088"/>
            <a:ext cx="5861957" cy="388271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a:extLst>
              <a:ext uri="{FF2B5EF4-FFF2-40B4-BE49-F238E27FC236}">
                <a16:creationId xmlns:a16="http://schemas.microsoft.com/office/drawing/2014/main" id="{15D0D315-785D-4198-BB46-2C30FDD52E41}"/>
              </a:ext>
            </a:extLst>
          </p:cNvPr>
          <p:cNvSpPr txBox="1">
            <a:spLocks/>
          </p:cNvSpPr>
          <p:nvPr/>
        </p:nvSpPr>
        <p:spPr>
          <a:xfrm>
            <a:off x="963059" y="457324"/>
            <a:ext cx="11353800" cy="1589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115740"/>
                </a:solidFill>
                <a:latin typeface="Arial" panose="020B0604020202020204" pitchFamily="34" charset="0"/>
                <a:cs typeface="Arial" panose="020B0604020202020204" pitchFamily="34" charset="0"/>
              </a:rPr>
              <a:t>SAMPLE HOLDERS AND STAGE ADAPTERS</a:t>
            </a:r>
          </a:p>
        </p:txBody>
      </p:sp>
      <p:cxnSp>
        <p:nvCxnSpPr>
          <p:cNvPr id="13" name="Straight Arrow Connector 12">
            <a:extLst>
              <a:ext uri="{FF2B5EF4-FFF2-40B4-BE49-F238E27FC236}">
                <a16:creationId xmlns:a16="http://schemas.microsoft.com/office/drawing/2014/main" id="{983A6943-2C5C-481E-B47C-E4E09FF2CA83}"/>
              </a:ext>
            </a:extLst>
          </p:cNvPr>
          <p:cNvCxnSpPr>
            <a:cxnSpLocks/>
          </p:cNvCxnSpPr>
          <p:nvPr/>
        </p:nvCxnSpPr>
        <p:spPr>
          <a:xfrm flipH="1">
            <a:off x="6430409" y="4848390"/>
            <a:ext cx="419100" cy="0"/>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2716CAF3-80E2-4099-B035-C59635B19EF8}"/>
              </a:ext>
            </a:extLst>
          </p:cNvPr>
          <p:cNvCxnSpPr/>
          <p:nvPr/>
        </p:nvCxnSpPr>
        <p:spPr>
          <a:xfrm>
            <a:off x="1211111" y="2246579"/>
            <a:ext cx="438150" cy="0"/>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78880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D4EF-5D9B-431F-B648-CA7CBC114148}"/>
              </a:ext>
            </a:extLst>
          </p:cNvPr>
          <p:cNvSpPr>
            <a:spLocks noGrp="1"/>
          </p:cNvSpPr>
          <p:nvPr>
            <p:ph type="title"/>
          </p:nvPr>
        </p:nvSpPr>
        <p:spPr>
          <a:xfrm>
            <a:off x="838200" y="2124075"/>
            <a:ext cx="10987216" cy="2852737"/>
          </a:xfrm>
        </p:spPr>
        <p:txBody>
          <a:bodyPr>
            <a:normAutofit/>
          </a:bodyPr>
          <a:lstStyle/>
          <a:p>
            <a:r>
              <a:rPr lang="en-US" sz="4800" dirty="0">
                <a:solidFill>
                  <a:srgbClr val="115740"/>
                </a:solidFill>
                <a:latin typeface="Arial" panose="020B0604020202020204" pitchFamily="34" charset="0"/>
                <a:cs typeface="Arial" panose="020B0604020202020204" pitchFamily="34" charset="0"/>
              </a:rPr>
              <a:t>INCUBATION AND HEATING ELEMENTS</a:t>
            </a:r>
          </a:p>
        </p:txBody>
      </p:sp>
      <p:sp>
        <p:nvSpPr>
          <p:cNvPr id="4" name="Rectangle 3">
            <a:extLst>
              <a:ext uri="{FF2B5EF4-FFF2-40B4-BE49-F238E27FC236}">
                <a16:creationId xmlns:a16="http://schemas.microsoft.com/office/drawing/2014/main" id="{CE9424DE-0BA1-4C4F-8279-159F62841D2A}"/>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C12D41A-5B6D-48D5-B116-9A69BB7F2C00}"/>
              </a:ext>
            </a:extLst>
          </p:cNvPr>
          <p:cNvCxnSpPr/>
          <p:nvPr/>
        </p:nvCxnSpPr>
        <p:spPr>
          <a:xfrm>
            <a:off x="924473" y="3435176"/>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50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D4EF-5D9B-431F-B648-CA7CBC114148}"/>
              </a:ext>
            </a:extLst>
          </p:cNvPr>
          <p:cNvSpPr>
            <a:spLocks noGrp="1"/>
          </p:cNvSpPr>
          <p:nvPr>
            <p:ph type="title"/>
          </p:nvPr>
        </p:nvSpPr>
        <p:spPr>
          <a:xfrm>
            <a:off x="838200" y="669469"/>
            <a:ext cx="10515600" cy="757918"/>
          </a:xfrm>
        </p:spPr>
        <p:txBody>
          <a:bodyPr>
            <a:normAutofit/>
          </a:bodyPr>
          <a:lstStyle/>
          <a:p>
            <a:r>
              <a:rPr lang="en-US" sz="4000" dirty="0">
                <a:solidFill>
                  <a:srgbClr val="115740"/>
                </a:solidFill>
                <a:latin typeface="Arial" panose="020B0604020202020204" pitchFamily="34" charset="0"/>
                <a:cs typeface="Arial" panose="020B0604020202020204" pitchFamily="34" charset="0"/>
              </a:rPr>
              <a:t>INCUBATION AND HEATING ELEMENTS</a:t>
            </a:r>
          </a:p>
        </p:txBody>
      </p:sp>
      <p:sp>
        <p:nvSpPr>
          <p:cNvPr id="4" name="Rectangle 3">
            <a:extLst>
              <a:ext uri="{FF2B5EF4-FFF2-40B4-BE49-F238E27FC236}">
                <a16:creationId xmlns:a16="http://schemas.microsoft.com/office/drawing/2014/main" id="{0AE6EC90-C3CA-5342-B958-0C42BFDD4AC1}"/>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9458" name="Picture 2">
            <a:extLst>
              <a:ext uri="{FF2B5EF4-FFF2-40B4-BE49-F238E27FC236}">
                <a16:creationId xmlns:a16="http://schemas.microsoft.com/office/drawing/2014/main" id="{387C3896-BE01-184C-B87F-9F544E4B0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52" y="1847088"/>
            <a:ext cx="6684697" cy="50109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47B50CA-5A2B-F949-BD5D-1622C9231D85}"/>
              </a:ext>
            </a:extLst>
          </p:cNvPr>
          <p:cNvSpPr/>
          <p:nvPr/>
        </p:nvSpPr>
        <p:spPr>
          <a:xfrm>
            <a:off x="987552" y="2220686"/>
            <a:ext cx="2170661" cy="3937909"/>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98D116-EB6A-F542-B206-F26965AC4D7C}"/>
              </a:ext>
            </a:extLst>
          </p:cNvPr>
          <p:cNvSpPr txBox="1"/>
          <p:nvPr/>
        </p:nvSpPr>
        <p:spPr>
          <a:xfrm>
            <a:off x="8014159" y="1904317"/>
            <a:ext cx="3500581" cy="632737"/>
          </a:xfrm>
          <a:prstGeom prst="rect">
            <a:avLst/>
          </a:prstGeom>
          <a:solidFill>
            <a:schemeClr val="bg1"/>
          </a:solid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Not needed unless performing live-cell imaging</a:t>
            </a:r>
          </a:p>
        </p:txBody>
      </p:sp>
    </p:spTree>
    <p:extLst>
      <p:ext uri="{BB962C8B-B14F-4D97-AF65-F5344CB8AC3E}">
        <p14:creationId xmlns:p14="http://schemas.microsoft.com/office/powerpoint/2010/main" val="159881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D4EF-5D9B-431F-B648-CA7CBC114148}"/>
              </a:ext>
            </a:extLst>
          </p:cNvPr>
          <p:cNvSpPr>
            <a:spLocks noGrp="1"/>
          </p:cNvSpPr>
          <p:nvPr>
            <p:ph type="title"/>
          </p:nvPr>
        </p:nvSpPr>
        <p:spPr>
          <a:xfrm>
            <a:off x="838200" y="669469"/>
            <a:ext cx="10515600" cy="757918"/>
          </a:xfrm>
        </p:spPr>
        <p:txBody>
          <a:bodyPr>
            <a:normAutofit/>
          </a:bodyPr>
          <a:lstStyle/>
          <a:p>
            <a:r>
              <a:rPr lang="en-US" sz="4000" dirty="0">
                <a:solidFill>
                  <a:srgbClr val="115740"/>
                </a:solidFill>
                <a:latin typeface="Arial" panose="020B0604020202020204" pitchFamily="34" charset="0"/>
                <a:cs typeface="Arial" panose="020B0604020202020204" pitchFamily="34" charset="0"/>
              </a:rPr>
              <a:t>INCUBATION AND HEATING ELEMENTS</a:t>
            </a:r>
          </a:p>
        </p:txBody>
      </p:sp>
      <p:sp>
        <p:nvSpPr>
          <p:cNvPr id="4" name="Rectangle 3">
            <a:extLst>
              <a:ext uri="{FF2B5EF4-FFF2-40B4-BE49-F238E27FC236}">
                <a16:creationId xmlns:a16="http://schemas.microsoft.com/office/drawing/2014/main" id="{0AE6EC90-C3CA-5342-B958-0C42BFDD4AC1}"/>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21506" name="Picture 2">
            <a:extLst>
              <a:ext uri="{FF2B5EF4-FFF2-40B4-BE49-F238E27FC236}">
                <a16:creationId xmlns:a16="http://schemas.microsoft.com/office/drawing/2014/main" id="{9CA5ABBF-01B3-E848-B4B2-EB010FB26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65" y="1763486"/>
            <a:ext cx="3838234" cy="511764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507A98E7-4DF7-6B4F-BCFC-90830EB35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899" y="2501636"/>
            <a:ext cx="4907325" cy="3686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B38707-CFD4-7E4D-B2BA-218D2B4E8E4E}"/>
              </a:ext>
            </a:extLst>
          </p:cNvPr>
          <p:cNvSpPr txBox="1"/>
          <p:nvPr/>
        </p:nvSpPr>
        <p:spPr>
          <a:xfrm>
            <a:off x="8437533" y="2417554"/>
            <a:ext cx="3143741" cy="2417841"/>
          </a:xfrm>
          <a:prstGeom prst="rect">
            <a:avLst/>
          </a:prstGeom>
          <a:solidFill>
            <a:schemeClr val="bg1"/>
          </a:solidFill>
        </p:spPr>
        <p:txBody>
          <a:bodyPr wrap="square" lIns="274320" tIns="91440" bIns="91440"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Not needed unless performing live-cell imaging</a:t>
            </a:r>
          </a:p>
          <a:p>
            <a:pPr>
              <a:lnSpc>
                <a:spcPts val="2220"/>
              </a:lnSpc>
            </a:pPr>
            <a:endParaRPr lang="en-US" sz="1600" dirty="0">
              <a:solidFill>
                <a:schemeClr val="accent2"/>
              </a:solidFill>
              <a:latin typeface="Arial" panose="020B0604020202020204" pitchFamily="34" charset="0"/>
              <a:cs typeface="Arial" panose="020B0604020202020204" pitchFamily="34" charset="0"/>
            </a:endParaRPr>
          </a:p>
          <a:p>
            <a:pPr>
              <a:lnSpc>
                <a:spcPts val="2220"/>
              </a:lnSpc>
            </a:pPr>
            <a:r>
              <a:rPr lang="en-US" sz="1600" dirty="0">
                <a:solidFill>
                  <a:schemeClr val="accent2"/>
                </a:solidFill>
                <a:latin typeface="Arial" panose="020B0604020202020204" pitchFamily="34" charset="0"/>
                <a:cs typeface="Arial" panose="020B0604020202020204" pitchFamily="34" charset="0"/>
              </a:rPr>
              <a:t>*After turning on Main and Components switches, turn on power strip on rack behind the CO</a:t>
            </a:r>
            <a:r>
              <a:rPr lang="en-US" sz="1600" baseline="-25000" dirty="0">
                <a:solidFill>
                  <a:schemeClr val="accent2"/>
                </a:solidFill>
                <a:latin typeface="Arial" panose="020B0604020202020204" pitchFamily="34" charset="0"/>
                <a:cs typeface="Arial" panose="020B0604020202020204" pitchFamily="34" charset="0"/>
              </a:rPr>
              <a:t>2</a:t>
            </a:r>
            <a:r>
              <a:rPr lang="en-US" sz="1600" dirty="0">
                <a:solidFill>
                  <a:schemeClr val="accent2"/>
                </a:solidFill>
                <a:latin typeface="Arial" panose="020B0604020202020204" pitchFamily="34" charset="0"/>
                <a:cs typeface="Arial" panose="020B0604020202020204" pitchFamily="34" charset="0"/>
              </a:rPr>
              <a:t> and Temp. modules. Finally, turn on the PC.</a:t>
            </a:r>
          </a:p>
        </p:txBody>
      </p:sp>
    </p:spTree>
    <p:extLst>
      <p:ext uri="{BB962C8B-B14F-4D97-AF65-F5344CB8AC3E}">
        <p14:creationId xmlns:p14="http://schemas.microsoft.com/office/powerpoint/2010/main" val="293148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D4EF-5D9B-431F-B648-CA7CBC114148}"/>
              </a:ext>
            </a:extLst>
          </p:cNvPr>
          <p:cNvSpPr>
            <a:spLocks noGrp="1"/>
          </p:cNvSpPr>
          <p:nvPr>
            <p:ph type="title"/>
          </p:nvPr>
        </p:nvSpPr>
        <p:spPr>
          <a:xfrm>
            <a:off x="564931" y="1672130"/>
            <a:ext cx="10754710" cy="2852737"/>
          </a:xfrm>
        </p:spPr>
        <p:txBody>
          <a:bodyPr>
            <a:normAutofit/>
          </a:bodyPr>
          <a:lstStyle/>
          <a:p>
            <a:r>
              <a:rPr lang="en-US" sz="4800" dirty="0">
                <a:solidFill>
                  <a:srgbClr val="115740"/>
                </a:solidFill>
                <a:latin typeface="Arial" panose="020B0604020202020204" pitchFamily="34" charset="0"/>
                <a:cs typeface="Arial" panose="020B0604020202020204" pitchFamily="34" charset="0"/>
              </a:rPr>
              <a:t>ELYRA 7 STARTUP PROCEDURE</a:t>
            </a:r>
          </a:p>
        </p:txBody>
      </p:sp>
      <p:sp>
        <p:nvSpPr>
          <p:cNvPr id="4" name="Rectangle 3">
            <a:extLst>
              <a:ext uri="{FF2B5EF4-FFF2-40B4-BE49-F238E27FC236}">
                <a16:creationId xmlns:a16="http://schemas.microsoft.com/office/drawing/2014/main" id="{CE9424DE-0BA1-4C4F-8279-159F62841D2A}"/>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C12D41A-5B6D-48D5-B116-9A69BB7F2C00}"/>
              </a:ext>
            </a:extLst>
          </p:cNvPr>
          <p:cNvCxnSpPr/>
          <p:nvPr/>
        </p:nvCxnSpPr>
        <p:spPr>
          <a:xfrm>
            <a:off x="677335" y="3546389"/>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64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E6EC90-C3CA-5342-B958-0C42BFDD4AC1}"/>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BA17F80-A2D6-AE49-B2A2-62B7F9D6864A}"/>
              </a:ext>
            </a:extLst>
          </p:cNvPr>
          <p:cNvSpPr>
            <a:spLocks noGrp="1"/>
          </p:cNvSpPr>
          <p:nvPr>
            <p:ph type="title"/>
          </p:nvPr>
        </p:nvSpPr>
        <p:spPr>
          <a:xfrm>
            <a:off x="838200" y="897318"/>
            <a:ext cx="10515600" cy="725261"/>
          </a:xfrm>
        </p:spPr>
        <p:txBody>
          <a:bodyPr>
            <a:normAutofit/>
          </a:bodyPr>
          <a:lstStyle/>
          <a:p>
            <a:r>
              <a:rPr lang="en-US" sz="4000" dirty="0">
                <a:solidFill>
                  <a:srgbClr val="115740"/>
                </a:solidFill>
                <a:latin typeface="Arial" panose="020B0604020202020204" pitchFamily="34" charset="0"/>
                <a:cs typeface="Arial" panose="020B0604020202020204" pitchFamily="34" charset="0"/>
              </a:rPr>
              <a:t>ELYRA 7 STARTUP PROCEDURE</a:t>
            </a:r>
          </a:p>
        </p:txBody>
      </p:sp>
      <p:pic>
        <p:nvPicPr>
          <p:cNvPr id="22530" name="Picture 2">
            <a:extLst>
              <a:ext uri="{FF2B5EF4-FFF2-40B4-BE49-F238E27FC236}">
                <a16:creationId xmlns:a16="http://schemas.microsoft.com/office/drawing/2014/main" id="{8AF3C54F-35EC-A84F-BAEA-42900A4C3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25" r="7933" b="12514"/>
          <a:stretch/>
        </p:blipFill>
        <p:spPr bwMode="auto">
          <a:xfrm>
            <a:off x="925286" y="1926771"/>
            <a:ext cx="3606880" cy="427735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a:extLst>
              <a:ext uri="{FF2B5EF4-FFF2-40B4-BE49-F238E27FC236}">
                <a16:creationId xmlns:a16="http://schemas.microsoft.com/office/drawing/2014/main" id="{2569E03B-0BB1-3A4B-82C2-B5F5C78303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88" t="5597" r="10646" b="12518"/>
          <a:stretch/>
        </p:blipFill>
        <p:spPr bwMode="auto">
          <a:xfrm>
            <a:off x="4653640" y="1925160"/>
            <a:ext cx="3187617" cy="427735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2769A20-8B4F-4043-9E6F-570B4456B4C9}"/>
              </a:ext>
            </a:extLst>
          </p:cNvPr>
          <p:cNvGrpSpPr/>
          <p:nvPr/>
        </p:nvGrpSpPr>
        <p:grpSpPr>
          <a:xfrm>
            <a:off x="3936245" y="2133599"/>
            <a:ext cx="302004" cy="369332"/>
            <a:chOff x="12950742" y="686659"/>
            <a:chExt cx="302004" cy="369332"/>
          </a:xfrm>
        </p:grpSpPr>
        <p:sp>
          <p:nvSpPr>
            <p:cNvPr id="11" name="Oval 10">
              <a:extLst>
                <a:ext uri="{FF2B5EF4-FFF2-40B4-BE49-F238E27FC236}">
                  <a16:creationId xmlns:a16="http://schemas.microsoft.com/office/drawing/2014/main" id="{E478B145-A84C-B74A-A661-EE5D435C2E0D}"/>
                </a:ext>
              </a:extLst>
            </p:cNvPr>
            <p:cNvSpPr/>
            <p:nvPr/>
          </p:nvSpPr>
          <p:spPr>
            <a:xfrm>
              <a:off x="12950742" y="734138"/>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9368157-D43A-F74A-A9FC-986F013FC7FF}"/>
                </a:ext>
              </a:extLst>
            </p:cNvPr>
            <p:cNvSpPr txBox="1"/>
            <p:nvPr/>
          </p:nvSpPr>
          <p:spPr>
            <a:xfrm>
              <a:off x="12950742" y="686659"/>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1</a:t>
              </a:r>
            </a:p>
          </p:txBody>
        </p:sp>
      </p:grpSp>
      <p:grpSp>
        <p:nvGrpSpPr>
          <p:cNvPr id="13" name="Group 12">
            <a:extLst>
              <a:ext uri="{FF2B5EF4-FFF2-40B4-BE49-F238E27FC236}">
                <a16:creationId xmlns:a16="http://schemas.microsoft.com/office/drawing/2014/main" id="{69F39308-B02E-3B48-9B3D-0968E00B43E5}"/>
              </a:ext>
            </a:extLst>
          </p:cNvPr>
          <p:cNvGrpSpPr/>
          <p:nvPr/>
        </p:nvGrpSpPr>
        <p:grpSpPr>
          <a:xfrm>
            <a:off x="7256383" y="2126334"/>
            <a:ext cx="302004" cy="369332"/>
            <a:chOff x="12950742" y="686659"/>
            <a:chExt cx="302004" cy="369332"/>
          </a:xfrm>
        </p:grpSpPr>
        <p:sp>
          <p:nvSpPr>
            <p:cNvPr id="14" name="Oval 13">
              <a:extLst>
                <a:ext uri="{FF2B5EF4-FFF2-40B4-BE49-F238E27FC236}">
                  <a16:creationId xmlns:a16="http://schemas.microsoft.com/office/drawing/2014/main" id="{01AFC679-63D7-D24E-AD5A-92547A1D83E6}"/>
                </a:ext>
              </a:extLst>
            </p:cNvPr>
            <p:cNvSpPr/>
            <p:nvPr/>
          </p:nvSpPr>
          <p:spPr>
            <a:xfrm>
              <a:off x="12950742" y="734138"/>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0D7C5A4-1A10-624F-B2CE-5D1E1A1A3903}"/>
                </a:ext>
              </a:extLst>
            </p:cNvPr>
            <p:cNvSpPr txBox="1"/>
            <p:nvPr/>
          </p:nvSpPr>
          <p:spPr>
            <a:xfrm>
              <a:off x="12950742" y="686659"/>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2</a:t>
              </a:r>
            </a:p>
          </p:txBody>
        </p:sp>
      </p:grpSp>
      <p:sp>
        <p:nvSpPr>
          <p:cNvPr id="16" name="TextBox 15">
            <a:extLst>
              <a:ext uri="{FF2B5EF4-FFF2-40B4-BE49-F238E27FC236}">
                <a16:creationId xmlns:a16="http://schemas.microsoft.com/office/drawing/2014/main" id="{64BDD383-DEFE-0644-80BC-992C83A4A033}"/>
              </a:ext>
            </a:extLst>
          </p:cNvPr>
          <p:cNvSpPr txBox="1"/>
          <p:nvPr/>
        </p:nvSpPr>
        <p:spPr>
          <a:xfrm>
            <a:off x="7962731" y="1945768"/>
            <a:ext cx="3679540" cy="1761251"/>
          </a:xfrm>
          <a:prstGeom prst="rect">
            <a:avLst/>
          </a:prstGeom>
          <a:solidFill>
            <a:schemeClr val="bg1"/>
          </a:solidFill>
        </p:spPr>
        <p:txBody>
          <a:bodyPr wrap="square" rtlCol="0">
            <a:spAutoFit/>
          </a:bodyPr>
          <a:lstStyle/>
          <a:p>
            <a:pPr marL="342900" indent="-342900">
              <a:lnSpc>
                <a:spcPts val="2220"/>
              </a:lnSpc>
              <a:buAutoNum type="arabicPlain"/>
            </a:pPr>
            <a:r>
              <a:rPr lang="en-US" sz="1600" dirty="0">
                <a:solidFill>
                  <a:schemeClr val="accent2"/>
                </a:solidFill>
                <a:latin typeface="Arial" panose="020B0604020202020204" pitchFamily="34" charset="0"/>
                <a:cs typeface="Arial" panose="020B0604020202020204" pitchFamily="34" charset="0"/>
              </a:rPr>
              <a:t>Main Switch (located on front of laser rack)</a:t>
            </a:r>
          </a:p>
          <a:p>
            <a:pPr marL="342900" indent="-342900">
              <a:lnSpc>
                <a:spcPts val="2220"/>
              </a:lnSpc>
              <a:buAutoNum type="arabicPlain"/>
            </a:pPr>
            <a:r>
              <a:rPr lang="en-US" sz="1600" dirty="0">
                <a:solidFill>
                  <a:schemeClr val="accent2"/>
                </a:solidFill>
                <a:latin typeface="Arial" panose="020B0604020202020204" pitchFamily="34" charset="0"/>
                <a:cs typeface="Arial" panose="020B0604020202020204" pitchFamily="34" charset="0"/>
              </a:rPr>
              <a:t>Components Switch (located on desk next to acquisition PC)</a:t>
            </a:r>
          </a:p>
          <a:p>
            <a:pPr marL="342900" indent="-342900">
              <a:lnSpc>
                <a:spcPts val="2220"/>
              </a:lnSpc>
              <a:buAutoNum type="arabicPlain"/>
            </a:pPr>
            <a:r>
              <a:rPr lang="en-US" sz="1600" dirty="0">
                <a:solidFill>
                  <a:schemeClr val="accent2"/>
                </a:solidFill>
                <a:latin typeface="Arial" panose="020B0604020202020204" pitchFamily="34" charset="0"/>
                <a:cs typeface="Arial" panose="020B0604020202020204" pitchFamily="34" charset="0"/>
              </a:rPr>
              <a:t>[Not Pictured] Turn on acquisition PC</a:t>
            </a:r>
          </a:p>
        </p:txBody>
      </p:sp>
    </p:spTree>
    <p:extLst>
      <p:ext uri="{BB962C8B-B14F-4D97-AF65-F5344CB8AC3E}">
        <p14:creationId xmlns:p14="http://schemas.microsoft.com/office/powerpoint/2010/main" val="207336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D4EF-5D9B-431F-B648-CA7CBC114148}"/>
              </a:ext>
            </a:extLst>
          </p:cNvPr>
          <p:cNvSpPr>
            <a:spLocks noGrp="1"/>
          </p:cNvSpPr>
          <p:nvPr>
            <p:ph type="title"/>
          </p:nvPr>
        </p:nvSpPr>
        <p:spPr>
          <a:xfrm>
            <a:off x="831850" y="3747052"/>
            <a:ext cx="10515600" cy="815423"/>
          </a:xfrm>
        </p:spPr>
        <p:txBody>
          <a:bodyPr>
            <a:normAutofit/>
          </a:bodyPr>
          <a:lstStyle/>
          <a:p>
            <a:r>
              <a:rPr lang="en-US" sz="4800" dirty="0">
                <a:solidFill>
                  <a:srgbClr val="115740"/>
                </a:solidFill>
                <a:latin typeface="Arial" panose="020B0604020202020204" pitchFamily="34" charset="0"/>
                <a:cs typeface="Arial" panose="020B0604020202020204" pitchFamily="34" charset="0"/>
              </a:rPr>
              <a:t>OVERVIEW</a:t>
            </a:r>
          </a:p>
        </p:txBody>
      </p:sp>
      <p:sp>
        <p:nvSpPr>
          <p:cNvPr id="4" name="Rectangle 3">
            <a:extLst>
              <a:ext uri="{FF2B5EF4-FFF2-40B4-BE49-F238E27FC236}">
                <a16:creationId xmlns:a16="http://schemas.microsoft.com/office/drawing/2014/main" id="{9E323EC8-0CE7-AD49-9048-EA2638D6F4AB}"/>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79FFFAB-4BFB-41C9-B7F5-443C528E4050}"/>
              </a:ext>
            </a:extLst>
          </p:cNvPr>
          <p:cNvCxnSpPr/>
          <p:nvPr/>
        </p:nvCxnSpPr>
        <p:spPr>
          <a:xfrm>
            <a:off x="924473" y="3546389"/>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44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D4EF-5D9B-431F-B648-CA7CBC114148}"/>
              </a:ext>
            </a:extLst>
          </p:cNvPr>
          <p:cNvSpPr>
            <a:spLocks noGrp="1"/>
          </p:cNvSpPr>
          <p:nvPr>
            <p:ph type="title"/>
          </p:nvPr>
        </p:nvSpPr>
        <p:spPr>
          <a:xfrm>
            <a:off x="582742" y="1760893"/>
            <a:ext cx="10676465" cy="2852737"/>
          </a:xfrm>
        </p:spPr>
        <p:txBody>
          <a:bodyPr>
            <a:normAutofit/>
          </a:bodyPr>
          <a:lstStyle/>
          <a:p>
            <a:r>
              <a:rPr lang="en-US" sz="4800" dirty="0">
                <a:solidFill>
                  <a:srgbClr val="115740"/>
                </a:solidFill>
                <a:latin typeface="Arial" panose="020B0604020202020204" pitchFamily="34" charset="0"/>
                <a:cs typeface="Arial" panose="020B0604020202020204" pitchFamily="34" charset="0"/>
              </a:rPr>
              <a:t>ELYRA 7 SHUTDOWN PROCEDURE</a:t>
            </a:r>
          </a:p>
        </p:txBody>
      </p:sp>
      <p:sp>
        <p:nvSpPr>
          <p:cNvPr id="4" name="Rectangle 3">
            <a:extLst>
              <a:ext uri="{FF2B5EF4-FFF2-40B4-BE49-F238E27FC236}">
                <a16:creationId xmlns:a16="http://schemas.microsoft.com/office/drawing/2014/main" id="{CE9424DE-0BA1-4C4F-8279-159F62841D2A}"/>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C12D41A-5B6D-48D5-B116-9A69BB7F2C00}"/>
              </a:ext>
            </a:extLst>
          </p:cNvPr>
          <p:cNvCxnSpPr/>
          <p:nvPr/>
        </p:nvCxnSpPr>
        <p:spPr>
          <a:xfrm>
            <a:off x="702049" y="3682316"/>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25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E6EC90-C3CA-5342-B958-0C42BFDD4AC1}"/>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BA17F80-A2D6-AE49-B2A2-62B7F9D6864A}"/>
              </a:ext>
            </a:extLst>
          </p:cNvPr>
          <p:cNvSpPr>
            <a:spLocks noGrp="1"/>
          </p:cNvSpPr>
          <p:nvPr>
            <p:ph type="title"/>
          </p:nvPr>
        </p:nvSpPr>
        <p:spPr>
          <a:xfrm>
            <a:off x="838200" y="866972"/>
            <a:ext cx="10515600" cy="725261"/>
          </a:xfrm>
        </p:spPr>
        <p:txBody>
          <a:bodyPr>
            <a:normAutofit/>
          </a:bodyPr>
          <a:lstStyle/>
          <a:p>
            <a:r>
              <a:rPr lang="en-US" sz="4000" dirty="0">
                <a:solidFill>
                  <a:srgbClr val="115740"/>
                </a:solidFill>
                <a:latin typeface="Arial" panose="020B0604020202020204" pitchFamily="34" charset="0"/>
                <a:cs typeface="Arial" panose="020B0604020202020204" pitchFamily="34" charset="0"/>
              </a:rPr>
              <a:t>ELYRA 7 SHUTDOWN PROCEDURE</a:t>
            </a:r>
          </a:p>
        </p:txBody>
      </p:sp>
      <p:sp>
        <p:nvSpPr>
          <p:cNvPr id="17" name="Content Placeholder 2">
            <a:extLst>
              <a:ext uri="{FF2B5EF4-FFF2-40B4-BE49-F238E27FC236}">
                <a16:creationId xmlns:a16="http://schemas.microsoft.com/office/drawing/2014/main" id="{BEC6DA5A-BA73-A841-BEDD-C0467D1FBF12}"/>
              </a:ext>
            </a:extLst>
          </p:cNvPr>
          <p:cNvSpPr txBox="1">
            <a:spLocks/>
          </p:cNvSpPr>
          <p:nvPr/>
        </p:nvSpPr>
        <p:spPr>
          <a:xfrm>
            <a:off x="838200" y="1962837"/>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2220"/>
              </a:lnSpc>
            </a:pPr>
            <a:r>
              <a:rPr lang="en-US" sz="1600" b="1" dirty="0">
                <a:solidFill>
                  <a:schemeClr val="tx1"/>
                </a:solidFill>
                <a:latin typeface="Arial" panose="020B0604020202020204" pitchFamily="34" charset="0"/>
                <a:cs typeface="Arial" panose="020B0604020202020204" pitchFamily="34" charset="0"/>
              </a:rPr>
              <a:t>POWER OFF: Reverse operation from turning the system on</a:t>
            </a:r>
          </a:p>
          <a:p>
            <a:pPr lvl="1">
              <a:lnSpc>
                <a:spcPts val="2220"/>
              </a:lnSpc>
            </a:pPr>
            <a:r>
              <a:rPr lang="en-US" sz="1600" dirty="0">
                <a:solidFill>
                  <a:schemeClr val="tx1"/>
                </a:solidFill>
                <a:latin typeface="Arial" panose="020B0604020202020204" pitchFamily="34" charset="0"/>
                <a:cs typeface="Arial" panose="020B0604020202020204" pitchFamily="34" charset="0"/>
              </a:rPr>
              <a:t>SAVE ALL FILES</a:t>
            </a:r>
          </a:p>
          <a:p>
            <a:pPr marL="1200150" lvl="2" indent="-285750">
              <a:lnSpc>
                <a:spcPts val="222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When closing Zen Black, be sure to switch all laser lines off</a:t>
            </a:r>
          </a:p>
          <a:p>
            <a:pPr marL="1200150" lvl="2" indent="-285750">
              <a:lnSpc>
                <a:spcPts val="222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Shut down PC</a:t>
            </a:r>
          </a:p>
          <a:p>
            <a:pPr lvl="1">
              <a:lnSpc>
                <a:spcPts val="2220"/>
              </a:lnSpc>
            </a:pPr>
            <a:r>
              <a:rPr lang="en-US" sz="1600" dirty="0">
                <a:solidFill>
                  <a:schemeClr val="tx1"/>
                </a:solidFill>
                <a:latin typeface="Arial" panose="020B0604020202020204" pitchFamily="34" charset="0"/>
                <a:cs typeface="Arial" panose="020B0604020202020204" pitchFamily="34" charset="0"/>
              </a:rPr>
              <a:t>Turn off Components switch</a:t>
            </a:r>
          </a:p>
          <a:p>
            <a:pPr marL="1200150" lvl="2" indent="-285750">
              <a:lnSpc>
                <a:spcPts val="222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Wait about 5 minutes to let lasers cool down</a:t>
            </a:r>
          </a:p>
          <a:p>
            <a:pPr lvl="1">
              <a:lnSpc>
                <a:spcPts val="2220"/>
              </a:lnSpc>
            </a:pPr>
            <a:r>
              <a:rPr lang="en-US" sz="1600" dirty="0">
                <a:solidFill>
                  <a:schemeClr val="tx1"/>
                </a:solidFill>
                <a:latin typeface="Arial" panose="020B0604020202020204" pitchFamily="34" charset="0"/>
                <a:cs typeface="Arial" panose="020B0604020202020204" pitchFamily="34" charset="0"/>
              </a:rPr>
              <a:t>Turn off Main Switch</a:t>
            </a:r>
          </a:p>
          <a:p>
            <a:pPr lvl="1">
              <a:lnSpc>
                <a:spcPts val="2220"/>
              </a:lnSpc>
            </a:pPr>
            <a:endParaRPr lang="en-US" sz="1600" dirty="0">
              <a:solidFill>
                <a:schemeClr val="tx1"/>
              </a:solidFill>
              <a:latin typeface="Arial" panose="020B0604020202020204" pitchFamily="34" charset="0"/>
              <a:cs typeface="Arial" panose="020B0604020202020204" pitchFamily="34" charset="0"/>
            </a:endParaRPr>
          </a:p>
          <a:p>
            <a:pPr>
              <a:lnSpc>
                <a:spcPts val="2220"/>
              </a:lnSpc>
            </a:pPr>
            <a:r>
              <a:rPr lang="en-US" sz="1600" b="1" dirty="0">
                <a:solidFill>
                  <a:schemeClr val="tx1"/>
                </a:solidFill>
                <a:latin typeface="Arial" panose="020B0604020202020204" pitchFamily="34" charset="0"/>
                <a:cs typeface="Arial" panose="020B0604020202020204" pitchFamily="34" charset="0"/>
              </a:rPr>
              <a:t>Clean off objectives with lens paper and wipes provided</a:t>
            </a:r>
          </a:p>
          <a:p>
            <a:pPr>
              <a:lnSpc>
                <a:spcPts val="2220"/>
              </a:lnSpc>
            </a:pPr>
            <a:endParaRPr lang="en-US" sz="1600" b="1" dirty="0">
              <a:solidFill>
                <a:schemeClr val="tx1"/>
              </a:solidFill>
              <a:latin typeface="Arial" panose="020B0604020202020204" pitchFamily="34" charset="0"/>
              <a:cs typeface="Arial" panose="020B0604020202020204" pitchFamily="34" charset="0"/>
            </a:endParaRPr>
          </a:p>
          <a:p>
            <a:pPr>
              <a:lnSpc>
                <a:spcPts val="2220"/>
              </a:lnSpc>
            </a:pPr>
            <a:r>
              <a:rPr lang="en-US" sz="1600" b="1" dirty="0">
                <a:solidFill>
                  <a:schemeClr val="tx1"/>
                </a:solidFill>
                <a:latin typeface="Arial" panose="020B0604020202020204" pitchFamily="34" charset="0"/>
                <a:cs typeface="Arial" panose="020B0604020202020204" pitchFamily="34" charset="0"/>
              </a:rPr>
              <a:t>Clean off eye piece using 70% ethanol spray and paper towels provided</a:t>
            </a:r>
          </a:p>
        </p:txBody>
      </p:sp>
    </p:spTree>
    <p:extLst>
      <p:ext uri="{BB962C8B-B14F-4D97-AF65-F5344CB8AC3E}">
        <p14:creationId xmlns:p14="http://schemas.microsoft.com/office/powerpoint/2010/main" val="2021496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D4EF-5D9B-431F-B648-CA7CBC114148}"/>
              </a:ext>
            </a:extLst>
          </p:cNvPr>
          <p:cNvSpPr>
            <a:spLocks noGrp="1"/>
          </p:cNvSpPr>
          <p:nvPr>
            <p:ph type="title"/>
          </p:nvPr>
        </p:nvSpPr>
        <p:spPr>
          <a:xfrm>
            <a:off x="539237" y="1714172"/>
            <a:ext cx="10975428" cy="2852737"/>
          </a:xfrm>
        </p:spPr>
        <p:txBody>
          <a:bodyPr>
            <a:normAutofit/>
          </a:bodyPr>
          <a:lstStyle/>
          <a:p>
            <a:r>
              <a:rPr lang="en-US" sz="4800" dirty="0">
                <a:solidFill>
                  <a:srgbClr val="115740"/>
                </a:solidFill>
                <a:latin typeface="Arial" panose="020B0604020202020204" pitchFamily="34" charset="0"/>
                <a:cs typeface="Arial" panose="020B0604020202020204" pitchFamily="34" charset="0"/>
              </a:rPr>
              <a:t>GENERAL SUGGESTIONS AND TIPS</a:t>
            </a:r>
          </a:p>
        </p:txBody>
      </p:sp>
      <p:sp>
        <p:nvSpPr>
          <p:cNvPr id="4" name="Rectangle 3">
            <a:extLst>
              <a:ext uri="{FF2B5EF4-FFF2-40B4-BE49-F238E27FC236}">
                <a16:creationId xmlns:a16="http://schemas.microsoft.com/office/drawing/2014/main" id="{CE9424DE-0BA1-4C4F-8279-159F62841D2A}"/>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C12D41A-5B6D-48D5-B116-9A69BB7F2C00}"/>
              </a:ext>
            </a:extLst>
          </p:cNvPr>
          <p:cNvCxnSpPr/>
          <p:nvPr/>
        </p:nvCxnSpPr>
        <p:spPr>
          <a:xfrm>
            <a:off x="677335" y="3558746"/>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001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E6EC90-C3CA-5342-B958-0C42BFDD4AC1}"/>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BA17F80-A2D6-AE49-B2A2-62B7F9D6864A}"/>
              </a:ext>
            </a:extLst>
          </p:cNvPr>
          <p:cNvSpPr>
            <a:spLocks noGrp="1"/>
          </p:cNvSpPr>
          <p:nvPr>
            <p:ph type="title"/>
          </p:nvPr>
        </p:nvSpPr>
        <p:spPr>
          <a:xfrm>
            <a:off x="838200" y="1097863"/>
            <a:ext cx="10515600" cy="725261"/>
          </a:xfrm>
        </p:spPr>
        <p:txBody>
          <a:bodyPr>
            <a:normAutofit/>
          </a:bodyPr>
          <a:lstStyle/>
          <a:p>
            <a:r>
              <a:rPr lang="en-US" sz="4000" dirty="0">
                <a:solidFill>
                  <a:srgbClr val="115740"/>
                </a:solidFill>
                <a:latin typeface="Arial" panose="020B0604020202020204" pitchFamily="34" charset="0"/>
                <a:cs typeface="Arial" panose="020B0604020202020204" pitchFamily="34" charset="0"/>
              </a:rPr>
              <a:t>GENERAL SUGGESTIONS AND TIPS</a:t>
            </a:r>
          </a:p>
        </p:txBody>
      </p:sp>
      <p:sp>
        <p:nvSpPr>
          <p:cNvPr id="5" name="Content Placeholder 2">
            <a:extLst>
              <a:ext uri="{FF2B5EF4-FFF2-40B4-BE49-F238E27FC236}">
                <a16:creationId xmlns:a16="http://schemas.microsoft.com/office/drawing/2014/main" id="{D7D4AFCA-6BE3-A54F-9B36-B3A0AD4358D4}"/>
              </a:ext>
            </a:extLst>
          </p:cNvPr>
          <p:cNvSpPr txBox="1">
            <a:spLocks/>
          </p:cNvSpPr>
          <p:nvPr/>
        </p:nvSpPr>
        <p:spPr>
          <a:xfrm>
            <a:off x="838200" y="2372163"/>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ts val="2220"/>
              </a:lnSpc>
              <a:buClr>
                <a:srgbClr val="115740"/>
              </a:buClr>
              <a:buFont typeface="Wingdings 3" panose="05040102010807070707" pitchFamily="18" charset="2"/>
              <a:buChar char=""/>
            </a:pPr>
            <a:r>
              <a:rPr lang="en-US" sz="1800" dirty="0">
                <a:solidFill>
                  <a:schemeClr val="tx1"/>
                </a:solidFill>
                <a:latin typeface="Arial" panose="020B0604020202020204" pitchFamily="34" charset="0"/>
                <a:cs typeface="Arial" panose="020B0604020202020204" pitchFamily="34" charset="0"/>
              </a:rPr>
              <a:t>Always lower the objective before loading your sample!!!</a:t>
            </a:r>
          </a:p>
          <a:p>
            <a:pPr marL="742950" lvl="1" indent="-285750">
              <a:lnSpc>
                <a:spcPts val="2220"/>
              </a:lnSpc>
              <a:buClr>
                <a:srgbClr val="115740"/>
              </a:buClr>
              <a:buFont typeface="Wingdings 3" panose="05040102010807070707" pitchFamily="18" charset="2"/>
              <a:buChar char=""/>
            </a:pPr>
            <a:r>
              <a:rPr lang="en-US" sz="1800" dirty="0">
                <a:solidFill>
                  <a:schemeClr val="tx1"/>
                </a:solidFill>
                <a:latin typeface="Arial" panose="020B0604020202020204" pitchFamily="34" charset="0"/>
                <a:cs typeface="Arial" panose="020B0604020202020204" pitchFamily="34" charset="0"/>
              </a:rPr>
              <a:t>Also, never assume that the previous user has left the objective at a safe distance.</a:t>
            </a:r>
          </a:p>
          <a:p>
            <a:pPr marL="285750" indent="-285750">
              <a:lnSpc>
                <a:spcPts val="2220"/>
              </a:lnSpc>
              <a:buClr>
                <a:srgbClr val="115740"/>
              </a:buClr>
              <a:buFont typeface="Wingdings 3" panose="05040102010807070707" pitchFamily="18" charset="2"/>
              <a:buChar char=""/>
            </a:pPr>
            <a:endParaRPr lang="en-US" sz="1800" dirty="0">
              <a:solidFill>
                <a:schemeClr val="tx1"/>
              </a:solidFill>
              <a:latin typeface="Arial" panose="020B0604020202020204" pitchFamily="34" charset="0"/>
              <a:cs typeface="Arial" panose="020B0604020202020204" pitchFamily="34" charset="0"/>
            </a:endParaRPr>
          </a:p>
          <a:p>
            <a:pPr marL="285750" indent="-285750">
              <a:lnSpc>
                <a:spcPts val="2220"/>
              </a:lnSpc>
              <a:buClr>
                <a:srgbClr val="115740"/>
              </a:buClr>
              <a:buFont typeface="Wingdings 3" panose="05040102010807070707" pitchFamily="18" charset="2"/>
              <a:buChar char=""/>
            </a:pPr>
            <a:r>
              <a:rPr lang="en-US" sz="1800" dirty="0">
                <a:solidFill>
                  <a:schemeClr val="tx1"/>
                </a:solidFill>
                <a:latin typeface="Arial" panose="020B0604020202020204" pitchFamily="34" charset="0"/>
                <a:cs typeface="Arial" panose="020B0604020202020204" pitchFamily="34" charset="0"/>
              </a:rPr>
              <a:t>The working distance (distance between the objective and your sample) will change between the different objectives, sample holder inserts, etc. </a:t>
            </a:r>
          </a:p>
          <a:p>
            <a:pPr marL="742950" lvl="1" indent="-285750">
              <a:lnSpc>
                <a:spcPts val="2220"/>
              </a:lnSpc>
              <a:buClr>
                <a:srgbClr val="115740"/>
              </a:buClr>
              <a:buFont typeface="Wingdings 3" panose="05040102010807070707" pitchFamily="18" charset="2"/>
              <a:buChar char=""/>
            </a:pPr>
            <a:r>
              <a:rPr lang="en-US" sz="1800" dirty="0">
                <a:solidFill>
                  <a:schemeClr val="tx1"/>
                </a:solidFill>
                <a:latin typeface="Arial" panose="020B0604020202020204" pitchFamily="34" charset="0"/>
                <a:cs typeface="Arial" panose="020B0604020202020204" pitchFamily="34" charset="0"/>
              </a:rPr>
              <a:t>It may be difficult to see when the objective + oil touches your coverslip from directly above.</a:t>
            </a:r>
          </a:p>
          <a:p>
            <a:pPr marL="285750" indent="-285750">
              <a:lnSpc>
                <a:spcPts val="2220"/>
              </a:lnSpc>
              <a:buClr>
                <a:srgbClr val="115740"/>
              </a:buClr>
              <a:buFont typeface="Wingdings 3" panose="05040102010807070707" pitchFamily="18" charset="2"/>
              <a:buChar char=""/>
            </a:pPr>
            <a:endParaRPr lang="en-US" sz="1800" dirty="0">
              <a:solidFill>
                <a:schemeClr val="tx1"/>
              </a:solidFill>
              <a:latin typeface="Arial" panose="020B0604020202020204" pitchFamily="34" charset="0"/>
              <a:cs typeface="Arial" panose="020B0604020202020204" pitchFamily="34" charset="0"/>
            </a:endParaRPr>
          </a:p>
          <a:p>
            <a:pPr marL="285750" indent="-285750">
              <a:lnSpc>
                <a:spcPts val="2220"/>
              </a:lnSpc>
              <a:buClr>
                <a:srgbClr val="115740"/>
              </a:buClr>
              <a:buFont typeface="Wingdings 3" panose="05040102010807070707" pitchFamily="18" charset="2"/>
              <a:buChar char=""/>
            </a:pPr>
            <a:r>
              <a:rPr lang="en-US" sz="1800" dirty="0">
                <a:solidFill>
                  <a:schemeClr val="tx1"/>
                </a:solidFill>
                <a:latin typeface="Arial" panose="020B0604020202020204" pitchFamily="34" charset="0"/>
                <a:cs typeface="Arial" panose="020B0604020202020204" pitchFamily="34" charset="0"/>
              </a:rPr>
              <a:t>Zeiss recommends using </a:t>
            </a:r>
            <a:r>
              <a:rPr lang="en-US" sz="1800" dirty="0" err="1">
                <a:solidFill>
                  <a:schemeClr val="tx1"/>
                </a:solidFill>
                <a:latin typeface="Arial" panose="020B0604020202020204" pitchFamily="34" charset="0"/>
                <a:cs typeface="Arial" panose="020B0604020202020204" pitchFamily="34" charset="0"/>
              </a:rPr>
              <a:t>coverglass</a:t>
            </a:r>
            <a:r>
              <a:rPr lang="en-US" sz="1800" dirty="0">
                <a:solidFill>
                  <a:schemeClr val="tx1"/>
                </a:solidFill>
                <a:latin typeface="Arial" panose="020B0604020202020204" pitchFamily="34" charset="0"/>
                <a:cs typeface="Arial" panose="020B0604020202020204" pitchFamily="34" charset="0"/>
              </a:rPr>
              <a:t> 1.5H. </a:t>
            </a:r>
          </a:p>
          <a:p>
            <a:pPr marL="742950" lvl="1" indent="-285750">
              <a:lnSpc>
                <a:spcPts val="2220"/>
              </a:lnSpc>
              <a:buClr>
                <a:srgbClr val="115740"/>
              </a:buClr>
              <a:buFont typeface="Wingdings 3" panose="05040102010807070707" pitchFamily="18" charset="2"/>
              <a:buChar char=""/>
            </a:pPr>
            <a:r>
              <a:rPr lang="en-US" sz="1800" dirty="0">
                <a:solidFill>
                  <a:schemeClr val="tx1"/>
                </a:solidFill>
                <a:latin typeface="Arial" panose="020B0604020202020204" pitchFamily="34" charset="0"/>
                <a:cs typeface="Arial" panose="020B0604020202020204" pitchFamily="34" charset="0"/>
              </a:rPr>
              <a:t>Please see the Zeiss sample prep guide on the core website for additional recommendations.</a:t>
            </a:r>
          </a:p>
        </p:txBody>
      </p:sp>
    </p:spTree>
    <p:extLst>
      <p:ext uri="{BB962C8B-B14F-4D97-AF65-F5344CB8AC3E}">
        <p14:creationId xmlns:p14="http://schemas.microsoft.com/office/powerpoint/2010/main" val="827367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E6EC90-C3CA-5342-B958-0C42BFDD4AC1}"/>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BA17F80-A2D6-AE49-B2A2-62B7F9D6864A}"/>
              </a:ext>
            </a:extLst>
          </p:cNvPr>
          <p:cNvSpPr>
            <a:spLocks noGrp="1"/>
          </p:cNvSpPr>
          <p:nvPr>
            <p:ph type="title"/>
          </p:nvPr>
        </p:nvSpPr>
        <p:spPr>
          <a:xfrm>
            <a:off x="838200" y="1000756"/>
            <a:ext cx="10515600" cy="725261"/>
          </a:xfrm>
        </p:spPr>
        <p:txBody>
          <a:bodyPr>
            <a:normAutofit/>
          </a:bodyPr>
          <a:lstStyle/>
          <a:p>
            <a:r>
              <a:rPr lang="en-US" sz="4000" dirty="0">
                <a:solidFill>
                  <a:srgbClr val="115740"/>
                </a:solidFill>
                <a:latin typeface="Arial" panose="020B0604020202020204" pitchFamily="34" charset="0"/>
                <a:cs typeface="Arial" panose="020B0604020202020204" pitchFamily="34" charset="0"/>
              </a:rPr>
              <a:t>GENERAL SUGGESTIONS AND TIPS</a:t>
            </a:r>
          </a:p>
        </p:txBody>
      </p:sp>
      <p:sp>
        <p:nvSpPr>
          <p:cNvPr id="5" name="Content Placeholder 2">
            <a:extLst>
              <a:ext uri="{FF2B5EF4-FFF2-40B4-BE49-F238E27FC236}">
                <a16:creationId xmlns:a16="http://schemas.microsoft.com/office/drawing/2014/main" id="{09E3E6C8-EDA9-1846-BC24-861906BE7AF3}"/>
              </a:ext>
            </a:extLst>
          </p:cNvPr>
          <p:cNvSpPr txBox="1">
            <a:spLocks/>
          </p:cNvSpPr>
          <p:nvPr/>
        </p:nvSpPr>
        <p:spPr>
          <a:xfrm>
            <a:off x="838200" y="2130425"/>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ts val="2220"/>
              </a:lnSpc>
              <a:buClr>
                <a:srgbClr val="115740"/>
              </a:buClr>
              <a:buFont typeface="Wingdings 3" panose="05040102010807070707" pitchFamily="18" charset="2"/>
              <a:buChar char=""/>
            </a:pPr>
            <a:r>
              <a:rPr lang="en-US" sz="1800" dirty="0">
                <a:solidFill>
                  <a:schemeClr val="tx1"/>
                </a:solidFill>
                <a:latin typeface="Arial" panose="020B0604020202020204" pitchFamily="34" charset="0"/>
                <a:cs typeface="Arial" panose="020B0604020202020204" pitchFamily="34" charset="0"/>
              </a:rPr>
              <a:t>Save and close images throughout experiment, not just at the end.</a:t>
            </a:r>
          </a:p>
          <a:p>
            <a:pPr marL="742950" lvl="1" indent="-285750">
              <a:lnSpc>
                <a:spcPts val="2220"/>
              </a:lnSpc>
              <a:buClr>
                <a:srgbClr val="115740"/>
              </a:buClr>
              <a:buFont typeface="Wingdings 3" panose="05040102010807070707" pitchFamily="18" charset="2"/>
              <a:buChar char=""/>
            </a:pPr>
            <a:r>
              <a:rPr lang="en-US" sz="1800" dirty="0">
                <a:solidFill>
                  <a:schemeClr val="tx1"/>
                </a:solidFill>
                <a:latin typeface="Arial" panose="020B0604020202020204" pitchFamily="34" charset="0"/>
                <a:cs typeface="Arial" panose="020B0604020202020204" pitchFamily="34" charset="0"/>
              </a:rPr>
              <a:t>Keep an eye on your system memory usage (through the Task Manager). Filling up the memory risks crashing the software and losing any unsaved files.</a:t>
            </a:r>
          </a:p>
          <a:p>
            <a:pPr lvl="1">
              <a:lnSpc>
                <a:spcPts val="2220"/>
              </a:lnSpc>
              <a:buClr>
                <a:srgbClr val="115740"/>
              </a:buClr>
            </a:pPr>
            <a:endParaRPr lang="en-US" sz="1800" dirty="0">
              <a:solidFill>
                <a:schemeClr val="tx1"/>
              </a:solidFill>
              <a:latin typeface="Arial" panose="020B0604020202020204" pitchFamily="34" charset="0"/>
              <a:cs typeface="Arial" panose="020B0604020202020204" pitchFamily="34" charset="0"/>
            </a:endParaRPr>
          </a:p>
          <a:p>
            <a:pPr marL="285750" indent="-285750">
              <a:lnSpc>
                <a:spcPts val="2220"/>
              </a:lnSpc>
              <a:buClr>
                <a:srgbClr val="115740"/>
              </a:buClr>
              <a:buFont typeface="Wingdings 3" panose="05040102010807070707" pitchFamily="18" charset="2"/>
              <a:buChar char=""/>
            </a:pPr>
            <a:r>
              <a:rPr lang="en-US" sz="1800" dirty="0">
                <a:solidFill>
                  <a:schemeClr val="tx1"/>
                </a:solidFill>
                <a:latin typeface="Arial" panose="020B0604020202020204" pitchFamily="34" charset="0"/>
                <a:cs typeface="Arial" panose="020B0604020202020204" pitchFamily="34" charset="0"/>
              </a:rPr>
              <a:t>As this is an inverted microscope with a laser-safe box around it, it is virtually impossible to find specific regions within a large sample using a lower magnification objective and then switching to a higher magnification objective to find that same area.</a:t>
            </a:r>
          </a:p>
          <a:p>
            <a:pPr marL="742950" lvl="1" indent="-285750">
              <a:lnSpc>
                <a:spcPts val="2220"/>
              </a:lnSpc>
              <a:buClr>
                <a:srgbClr val="115740"/>
              </a:buClr>
              <a:buFont typeface="Wingdings 3" panose="05040102010807070707" pitchFamily="18" charset="2"/>
              <a:buChar char=""/>
            </a:pPr>
            <a:r>
              <a:rPr lang="en-US" sz="1800" dirty="0">
                <a:solidFill>
                  <a:schemeClr val="tx1"/>
                </a:solidFill>
                <a:latin typeface="Arial" panose="020B0604020202020204" pitchFamily="34" charset="0"/>
                <a:cs typeface="Arial" panose="020B0604020202020204" pitchFamily="34" charset="0"/>
              </a:rPr>
              <a:t>The sample-holder insert must be removed each time the objective is changed, along with cleaning off all oil from the objective. Therefore, finding that precise area again is very difficult.</a:t>
            </a:r>
          </a:p>
          <a:p>
            <a:pPr lvl="1">
              <a:lnSpc>
                <a:spcPts val="2220"/>
              </a:lnSpc>
              <a:buClr>
                <a:srgbClr val="115740"/>
              </a:buClr>
            </a:pPr>
            <a:endParaRPr lang="en-US" sz="1800" dirty="0">
              <a:solidFill>
                <a:schemeClr val="tx1"/>
              </a:solidFill>
              <a:latin typeface="Arial" panose="020B0604020202020204" pitchFamily="34" charset="0"/>
              <a:cs typeface="Arial" panose="020B0604020202020204" pitchFamily="34" charset="0"/>
            </a:endParaRPr>
          </a:p>
          <a:p>
            <a:pPr marL="285750" indent="-285750">
              <a:lnSpc>
                <a:spcPts val="2220"/>
              </a:lnSpc>
              <a:buClr>
                <a:srgbClr val="115740"/>
              </a:buClr>
              <a:buFont typeface="Wingdings 3" panose="05040102010807070707" pitchFamily="18" charset="2"/>
              <a:buChar char=""/>
            </a:pPr>
            <a:r>
              <a:rPr lang="en-US" sz="1800" dirty="0">
                <a:solidFill>
                  <a:schemeClr val="tx1"/>
                </a:solidFill>
                <a:latin typeface="Arial" panose="020B0604020202020204" pitchFamily="34" charset="0"/>
                <a:cs typeface="Arial" panose="020B0604020202020204" pitchFamily="34" charset="0"/>
              </a:rPr>
              <a:t>The 10x objective is a dry objective, the rest are oil objectives. The alpha 63x objective is for doing TIRF imaging. If performing TIRF imaging or SMLM, ensure that the alpha 63x objective is selected.</a:t>
            </a:r>
          </a:p>
        </p:txBody>
      </p:sp>
    </p:spTree>
    <p:extLst>
      <p:ext uri="{BB962C8B-B14F-4D97-AF65-F5344CB8AC3E}">
        <p14:creationId xmlns:p14="http://schemas.microsoft.com/office/powerpoint/2010/main" val="2538922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A52F01EA-1019-384F-9F9A-21072A35DD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22" t="-3849" r="3262" b="7242"/>
          <a:stretch/>
        </p:blipFill>
        <p:spPr bwMode="auto">
          <a:xfrm>
            <a:off x="838200" y="1531254"/>
            <a:ext cx="6531430" cy="51271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AE6EC90-C3CA-5342-B958-0C42BFDD4AC1}"/>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BA17F80-A2D6-AE49-B2A2-62B7F9D6864A}"/>
              </a:ext>
            </a:extLst>
          </p:cNvPr>
          <p:cNvSpPr>
            <a:spLocks noGrp="1"/>
          </p:cNvSpPr>
          <p:nvPr>
            <p:ph type="title"/>
          </p:nvPr>
        </p:nvSpPr>
        <p:spPr>
          <a:xfrm>
            <a:off x="838200" y="791255"/>
            <a:ext cx="10515600" cy="725261"/>
          </a:xfrm>
        </p:spPr>
        <p:txBody>
          <a:bodyPr>
            <a:normAutofit/>
          </a:bodyPr>
          <a:lstStyle/>
          <a:p>
            <a:r>
              <a:rPr lang="en-US" sz="4000" dirty="0">
                <a:solidFill>
                  <a:srgbClr val="115740"/>
                </a:solidFill>
                <a:latin typeface="Arial" panose="020B0604020202020204" pitchFamily="34" charset="0"/>
                <a:cs typeface="Arial" panose="020B0604020202020204" pitchFamily="34" charset="0"/>
              </a:rPr>
              <a:t>GENERAL SUGGESTIONS AND TIPS</a:t>
            </a:r>
          </a:p>
        </p:txBody>
      </p:sp>
      <p:sp>
        <p:nvSpPr>
          <p:cNvPr id="5" name="TextBox 4">
            <a:extLst>
              <a:ext uri="{FF2B5EF4-FFF2-40B4-BE49-F238E27FC236}">
                <a16:creationId xmlns:a16="http://schemas.microsoft.com/office/drawing/2014/main" id="{27CBF30D-673D-E64C-817C-504FC7EF8290}"/>
              </a:ext>
            </a:extLst>
          </p:cNvPr>
          <p:cNvSpPr txBox="1"/>
          <p:nvPr/>
        </p:nvSpPr>
        <p:spPr>
          <a:xfrm>
            <a:off x="7508620" y="1711423"/>
            <a:ext cx="3737449" cy="1479123"/>
          </a:xfrm>
          <a:prstGeom prst="rect">
            <a:avLst/>
          </a:prstGeom>
          <a:solidFill>
            <a:schemeClr val="bg1"/>
          </a:solid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For all objective/sample combinations, the Z-position at which you will be in focus will be between 3-8mm (as listed by the microscope screen, NOT Zen black).</a:t>
            </a:r>
          </a:p>
        </p:txBody>
      </p:sp>
      <p:sp>
        <p:nvSpPr>
          <p:cNvPr id="7" name="Rectangle 6">
            <a:extLst>
              <a:ext uri="{FF2B5EF4-FFF2-40B4-BE49-F238E27FC236}">
                <a16:creationId xmlns:a16="http://schemas.microsoft.com/office/drawing/2014/main" id="{34C464E8-8171-4B43-B1AC-5B8C8C1C13F1}"/>
              </a:ext>
            </a:extLst>
          </p:cNvPr>
          <p:cNvSpPr/>
          <p:nvPr/>
        </p:nvSpPr>
        <p:spPr>
          <a:xfrm>
            <a:off x="2799075" y="4630418"/>
            <a:ext cx="2255520" cy="309881"/>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980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E6EC90-C3CA-5342-B958-0C42BFDD4AC1}"/>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AAF7CCF-5521-6F40-99BD-9A19864085A5}"/>
              </a:ext>
            </a:extLst>
          </p:cNvPr>
          <p:cNvSpPr>
            <a:spLocks noGrp="1"/>
          </p:cNvSpPr>
          <p:nvPr>
            <p:ph type="title"/>
          </p:nvPr>
        </p:nvSpPr>
        <p:spPr>
          <a:xfrm>
            <a:off x="701566" y="1089064"/>
            <a:ext cx="10515600" cy="2852737"/>
          </a:xfrm>
        </p:spPr>
        <p:txBody>
          <a:bodyPr>
            <a:normAutofit/>
          </a:bodyPr>
          <a:lstStyle/>
          <a:p>
            <a:pPr algn="ctr"/>
            <a:r>
              <a:rPr lang="en-US" sz="4000" dirty="0">
                <a:solidFill>
                  <a:srgbClr val="115740"/>
                </a:solidFill>
                <a:latin typeface="Arial" panose="020B0604020202020204" pitchFamily="34" charset="0"/>
                <a:cs typeface="Arial" panose="020B0604020202020204" pitchFamily="34" charset="0"/>
              </a:rPr>
              <a:t>YOU ARE NOW READY TO TURN THAT BABY ON AND START ZEN BLACK!</a:t>
            </a:r>
          </a:p>
        </p:txBody>
      </p:sp>
    </p:spTree>
    <p:extLst>
      <p:ext uri="{BB962C8B-B14F-4D97-AF65-F5344CB8AC3E}">
        <p14:creationId xmlns:p14="http://schemas.microsoft.com/office/powerpoint/2010/main" val="20036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luttered&#10;&#10;Description automatically generated">
            <a:extLst>
              <a:ext uri="{FF2B5EF4-FFF2-40B4-BE49-F238E27FC236}">
                <a16:creationId xmlns:a16="http://schemas.microsoft.com/office/drawing/2014/main" id="{D267C88A-556B-4931-8190-FCB47E47D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073448"/>
            <a:ext cx="5046067" cy="3784551"/>
          </a:xfrm>
          <a:prstGeom prst="rect">
            <a:avLst/>
          </a:prstGeom>
        </p:spPr>
      </p:pic>
      <p:pic>
        <p:nvPicPr>
          <p:cNvPr id="1026" name="Picture 2">
            <a:extLst>
              <a:ext uri="{FF2B5EF4-FFF2-40B4-BE49-F238E27FC236}">
                <a16:creationId xmlns:a16="http://schemas.microsoft.com/office/drawing/2014/main" id="{3CFE9C04-6484-C548-827B-333D74D2C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52" y="1847088"/>
            <a:ext cx="6684697" cy="501091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B6ABB8C7-523F-466D-A0A9-12B0D4D271B6}"/>
              </a:ext>
            </a:extLst>
          </p:cNvPr>
          <p:cNvGrpSpPr/>
          <p:nvPr/>
        </p:nvGrpSpPr>
        <p:grpSpPr>
          <a:xfrm>
            <a:off x="4673664" y="4558269"/>
            <a:ext cx="302004" cy="369332"/>
            <a:chOff x="12950742" y="686659"/>
            <a:chExt cx="302004" cy="369332"/>
          </a:xfrm>
        </p:grpSpPr>
        <p:sp>
          <p:nvSpPr>
            <p:cNvPr id="3" name="Oval 2">
              <a:extLst>
                <a:ext uri="{FF2B5EF4-FFF2-40B4-BE49-F238E27FC236}">
                  <a16:creationId xmlns:a16="http://schemas.microsoft.com/office/drawing/2014/main" id="{08305BCC-F4AD-4BC9-A862-7387FC608CAF}"/>
                </a:ext>
              </a:extLst>
            </p:cNvPr>
            <p:cNvSpPr/>
            <p:nvPr/>
          </p:nvSpPr>
          <p:spPr>
            <a:xfrm>
              <a:off x="12950742" y="734138"/>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7A7F2D-A08F-4BCD-88DF-56542CF2058F}"/>
                </a:ext>
              </a:extLst>
            </p:cNvPr>
            <p:cNvSpPr txBox="1"/>
            <p:nvPr/>
          </p:nvSpPr>
          <p:spPr>
            <a:xfrm>
              <a:off x="12950742" y="686659"/>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2</a:t>
              </a:r>
            </a:p>
          </p:txBody>
        </p:sp>
      </p:grpSp>
      <p:grpSp>
        <p:nvGrpSpPr>
          <p:cNvPr id="7" name="Group 6">
            <a:extLst>
              <a:ext uri="{FF2B5EF4-FFF2-40B4-BE49-F238E27FC236}">
                <a16:creationId xmlns:a16="http://schemas.microsoft.com/office/drawing/2014/main" id="{CC70D336-4621-4CBD-9D8A-19BA6199C8FE}"/>
              </a:ext>
            </a:extLst>
          </p:cNvPr>
          <p:cNvGrpSpPr/>
          <p:nvPr/>
        </p:nvGrpSpPr>
        <p:grpSpPr>
          <a:xfrm>
            <a:off x="5621284" y="3055388"/>
            <a:ext cx="310348" cy="369332"/>
            <a:chOff x="8751960" y="2394313"/>
            <a:chExt cx="310348" cy="369332"/>
          </a:xfrm>
        </p:grpSpPr>
        <p:sp>
          <p:nvSpPr>
            <p:cNvPr id="8" name="Oval 7">
              <a:extLst>
                <a:ext uri="{FF2B5EF4-FFF2-40B4-BE49-F238E27FC236}">
                  <a16:creationId xmlns:a16="http://schemas.microsoft.com/office/drawing/2014/main" id="{85680F9B-6774-479F-9949-5D03D1E07069}"/>
                </a:ext>
              </a:extLst>
            </p:cNvPr>
            <p:cNvSpPr/>
            <p:nvPr/>
          </p:nvSpPr>
          <p:spPr>
            <a:xfrm>
              <a:off x="8751960" y="2421685"/>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14CD61-3A43-45BC-9973-58D3BC493838}"/>
                </a:ext>
              </a:extLst>
            </p:cNvPr>
            <p:cNvSpPr txBox="1"/>
            <p:nvPr/>
          </p:nvSpPr>
          <p:spPr>
            <a:xfrm>
              <a:off x="8760304" y="2394313"/>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1</a:t>
              </a:r>
            </a:p>
          </p:txBody>
        </p:sp>
      </p:grpSp>
      <p:grpSp>
        <p:nvGrpSpPr>
          <p:cNvPr id="10" name="Group 9">
            <a:extLst>
              <a:ext uri="{FF2B5EF4-FFF2-40B4-BE49-F238E27FC236}">
                <a16:creationId xmlns:a16="http://schemas.microsoft.com/office/drawing/2014/main" id="{A7C7FA4B-D3CC-48B9-A9C9-2F929747F470}"/>
              </a:ext>
            </a:extLst>
          </p:cNvPr>
          <p:cNvGrpSpPr/>
          <p:nvPr/>
        </p:nvGrpSpPr>
        <p:grpSpPr>
          <a:xfrm>
            <a:off x="3662282" y="5589758"/>
            <a:ext cx="302004" cy="369332"/>
            <a:chOff x="12950742" y="706766"/>
            <a:chExt cx="302004" cy="369332"/>
          </a:xfrm>
        </p:grpSpPr>
        <p:sp>
          <p:nvSpPr>
            <p:cNvPr id="11" name="Oval 10">
              <a:extLst>
                <a:ext uri="{FF2B5EF4-FFF2-40B4-BE49-F238E27FC236}">
                  <a16:creationId xmlns:a16="http://schemas.microsoft.com/office/drawing/2014/main" id="{9C6FD518-3C2F-4B21-A432-DCD4450F907B}"/>
                </a:ext>
              </a:extLst>
            </p:cNvPr>
            <p:cNvSpPr/>
            <p:nvPr/>
          </p:nvSpPr>
          <p:spPr>
            <a:xfrm>
              <a:off x="12950742" y="734138"/>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9E7AB5-73EF-46FE-BFE0-F81146557120}"/>
                </a:ext>
              </a:extLst>
            </p:cNvPr>
            <p:cNvSpPr txBox="1"/>
            <p:nvPr/>
          </p:nvSpPr>
          <p:spPr>
            <a:xfrm>
              <a:off x="12950742" y="706766"/>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3</a:t>
              </a:r>
            </a:p>
          </p:txBody>
        </p:sp>
      </p:grpSp>
      <p:grpSp>
        <p:nvGrpSpPr>
          <p:cNvPr id="13" name="Group 12">
            <a:extLst>
              <a:ext uri="{FF2B5EF4-FFF2-40B4-BE49-F238E27FC236}">
                <a16:creationId xmlns:a16="http://schemas.microsoft.com/office/drawing/2014/main" id="{9D594570-1C09-4128-BDF3-BE7CDEE9827D}"/>
              </a:ext>
            </a:extLst>
          </p:cNvPr>
          <p:cNvGrpSpPr/>
          <p:nvPr/>
        </p:nvGrpSpPr>
        <p:grpSpPr>
          <a:xfrm>
            <a:off x="5769554" y="5562386"/>
            <a:ext cx="302004" cy="369332"/>
            <a:chOff x="12950742" y="686659"/>
            <a:chExt cx="302004" cy="369332"/>
          </a:xfrm>
        </p:grpSpPr>
        <p:sp>
          <p:nvSpPr>
            <p:cNvPr id="14" name="Oval 13">
              <a:extLst>
                <a:ext uri="{FF2B5EF4-FFF2-40B4-BE49-F238E27FC236}">
                  <a16:creationId xmlns:a16="http://schemas.microsoft.com/office/drawing/2014/main" id="{6CE21EA6-349B-4753-89F2-2FA0A19F3DEF}"/>
                </a:ext>
              </a:extLst>
            </p:cNvPr>
            <p:cNvSpPr/>
            <p:nvPr/>
          </p:nvSpPr>
          <p:spPr>
            <a:xfrm>
              <a:off x="12950742" y="734138"/>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442E104-564E-42B9-989B-654329AF6602}"/>
                </a:ext>
              </a:extLst>
            </p:cNvPr>
            <p:cNvSpPr txBox="1"/>
            <p:nvPr/>
          </p:nvSpPr>
          <p:spPr>
            <a:xfrm>
              <a:off x="12950742" y="686659"/>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4</a:t>
              </a:r>
            </a:p>
          </p:txBody>
        </p:sp>
      </p:grpSp>
      <p:sp>
        <p:nvSpPr>
          <p:cNvPr id="16" name="TextBox 15">
            <a:extLst>
              <a:ext uri="{FF2B5EF4-FFF2-40B4-BE49-F238E27FC236}">
                <a16:creationId xmlns:a16="http://schemas.microsoft.com/office/drawing/2014/main" id="{66828C8F-2384-4A07-8DF4-51D550CCA053}"/>
              </a:ext>
            </a:extLst>
          </p:cNvPr>
          <p:cNvSpPr txBox="1"/>
          <p:nvPr/>
        </p:nvSpPr>
        <p:spPr>
          <a:xfrm>
            <a:off x="8018287" y="2957941"/>
            <a:ext cx="3500581" cy="1893339"/>
          </a:xfrm>
          <a:prstGeom prst="rect">
            <a:avLst/>
          </a:prstGeom>
          <a:solidFill>
            <a:schemeClr val="bg1"/>
          </a:solidFill>
        </p:spPr>
        <p:txBody>
          <a:bodyPr wrap="square" rtlCol="0">
            <a:spAutoFit/>
          </a:bodyPr>
          <a:lstStyle/>
          <a:p>
            <a:pPr marL="342900" indent="-342900">
              <a:lnSpc>
                <a:spcPct val="150000"/>
              </a:lnSpc>
              <a:buAutoNum type="arabicPlain"/>
            </a:pPr>
            <a:r>
              <a:rPr lang="en-US" sz="1600" dirty="0">
                <a:solidFill>
                  <a:schemeClr val="accent2"/>
                </a:solidFill>
                <a:latin typeface="Arial" panose="020B0604020202020204" pitchFamily="34" charset="0"/>
                <a:cs typeface="Arial" panose="020B0604020202020204" pitchFamily="34" charset="0"/>
              </a:rPr>
              <a:t>Laser Safe Box</a:t>
            </a:r>
          </a:p>
          <a:p>
            <a:pPr marL="342900" indent="-342900">
              <a:lnSpc>
                <a:spcPct val="150000"/>
              </a:lnSpc>
              <a:buAutoNum type="arabicPlain"/>
            </a:pPr>
            <a:r>
              <a:rPr lang="en-US" sz="1600" dirty="0">
                <a:solidFill>
                  <a:schemeClr val="accent2"/>
                </a:solidFill>
                <a:latin typeface="Arial" panose="020B0604020202020204" pitchFamily="34" charset="0"/>
                <a:cs typeface="Arial" panose="020B0604020202020204" pitchFamily="34" charset="0"/>
              </a:rPr>
              <a:t>Binocular Eye Piece</a:t>
            </a:r>
          </a:p>
          <a:p>
            <a:pPr marL="342900" indent="-342900">
              <a:lnSpc>
                <a:spcPct val="150000"/>
              </a:lnSpc>
              <a:buAutoNum type="arabicPlain"/>
            </a:pPr>
            <a:r>
              <a:rPr lang="en-US" sz="1600" dirty="0">
                <a:solidFill>
                  <a:schemeClr val="accent2"/>
                </a:solidFill>
                <a:latin typeface="Arial" panose="020B0604020202020204" pitchFamily="34" charset="0"/>
                <a:cs typeface="Arial" panose="020B0604020202020204" pitchFamily="34" charset="0"/>
              </a:rPr>
              <a:t>Fine Adjustment Knob</a:t>
            </a:r>
          </a:p>
          <a:p>
            <a:pPr marL="342900" indent="-342900">
              <a:lnSpc>
                <a:spcPct val="150000"/>
              </a:lnSpc>
              <a:buAutoNum type="arabicPlain"/>
            </a:pPr>
            <a:r>
              <a:rPr lang="en-US" sz="1600" dirty="0">
                <a:solidFill>
                  <a:schemeClr val="accent2"/>
                </a:solidFill>
                <a:latin typeface="Arial" panose="020B0604020202020204" pitchFamily="34" charset="0"/>
                <a:cs typeface="Arial" panose="020B0604020202020204" pitchFamily="34" charset="0"/>
              </a:rPr>
              <a:t>Coarse Adjustment Knob</a:t>
            </a:r>
          </a:p>
          <a:p>
            <a:pPr marL="342900" indent="-342900">
              <a:lnSpc>
                <a:spcPct val="150000"/>
              </a:lnSpc>
              <a:buAutoNum type="arabicPlain"/>
            </a:pPr>
            <a:endParaRPr lang="en-US" sz="16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EA083B0B-6B83-F340-BE48-934FC4B44352}"/>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1" name="Title 20">
            <a:extLst>
              <a:ext uri="{FF2B5EF4-FFF2-40B4-BE49-F238E27FC236}">
                <a16:creationId xmlns:a16="http://schemas.microsoft.com/office/drawing/2014/main" id="{955602AB-87BD-43EC-942A-D13057075CAF}"/>
              </a:ext>
            </a:extLst>
          </p:cNvPr>
          <p:cNvSpPr>
            <a:spLocks noGrp="1"/>
          </p:cNvSpPr>
          <p:nvPr>
            <p:ph type="title"/>
          </p:nvPr>
        </p:nvSpPr>
        <p:spPr/>
        <p:txBody>
          <a:bodyPr>
            <a:normAutofit/>
          </a:bodyPr>
          <a:lstStyle/>
          <a:p>
            <a:r>
              <a:rPr lang="en-US" sz="4000" dirty="0">
                <a:solidFill>
                  <a:srgbClr val="115740"/>
                </a:solidFill>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240826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electronics&#10;&#10;Description automatically generated">
            <a:extLst>
              <a:ext uri="{FF2B5EF4-FFF2-40B4-BE49-F238E27FC236}">
                <a16:creationId xmlns:a16="http://schemas.microsoft.com/office/drawing/2014/main" id="{7D32154A-D225-404C-9A55-40B81F1A3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048" y="3270738"/>
            <a:ext cx="4783016" cy="3587262"/>
          </a:xfrm>
          <a:prstGeom prst="rect">
            <a:avLst/>
          </a:prstGeom>
        </p:spPr>
      </p:pic>
      <p:pic>
        <p:nvPicPr>
          <p:cNvPr id="2050" name="Picture 2">
            <a:extLst>
              <a:ext uri="{FF2B5EF4-FFF2-40B4-BE49-F238E27FC236}">
                <a16:creationId xmlns:a16="http://schemas.microsoft.com/office/drawing/2014/main" id="{BB715153-4C8C-7145-A23E-45A28B83B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043" y="1846466"/>
            <a:ext cx="6680885" cy="501153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261833DB-B14A-436F-AEB8-C4BAE0E5CF52}"/>
              </a:ext>
            </a:extLst>
          </p:cNvPr>
          <p:cNvCxnSpPr>
            <a:cxnSpLocks/>
          </p:cNvCxnSpPr>
          <p:nvPr/>
        </p:nvCxnSpPr>
        <p:spPr>
          <a:xfrm flipH="1">
            <a:off x="4401579" y="2076107"/>
            <a:ext cx="847725"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030CAB4-E2B7-454E-BF5B-3C9EA2FE222C}"/>
              </a:ext>
            </a:extLst>
          </p:cNvPr>
          <p:cNvSpPr txBox="1"/>
          <p:nvPr/>
        </p:nvSpPr>
        <p:spPr>
          <a:xfrm>
            <a:off x="5419208" y="1822169"/>
            <a:ext cx="3267075" cy="584775"/>
          </a:xfrm>
          <a:prstGeom prst="rect">
            <a:avLst/>
          </a:prstGeom>
          <a:solidFill>
            <a:schemeClr val="bg1"/>
          </a:solidFill>
        </p:spPr>
        <p:txBody>
          <a:bodyPr wrap="square" rtlCol="0">
            <a:spAutoFit/>
          </a:bodyPr>
          <a:lstStyle/>
          <a:p>
            <a:r>
              <a:rPr lang="en-US" sz="1600" dirty="0">
                <a:solidFill>
                  <a:schemeClr val="accent2"/>
                </a:solidFill>
                <a:latin typeface="Arial" panose="020B0604020202020204" pitchFamily="34" charset="0"/>
                <a:cs typeface="Arial" panose="020B0604020202020204" pitchFamily="34" charset="0"/>
              </a:rPr>
              <a:t>Moves up to allow for sample placement</a:t>
            </a:r>
          </a:p>
        </p:txBody>
      </p:sp>
      <p:sp>
        <p:nvSpPr>
          <p:cNvPr id="9" name="Oval 8">
            <a:extLst>
              <a:ext uri="{FF2B5EF4-FFF2-40B4-BE49-F238E27FC236}">
                <a16:creationId xmlns:a16="http://schemas.microsoft.com/office/drawing/2014/main" id="{7FA70B03-7EE7-4ABA-9255-AFF2A175B385}"/>
              </a:ext>
            </a:extLst>
          </p:cNvPr>
          <p:cNvSpPr/>
          <p:nvPr/>
        </p:nvSpPr>
        <p:spPr>
          <a:xfrm>
            <a:off x="5849103" y="3241889"/>
            <a:ext cx="302004" cy="31458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ECFB74B-295A-4A2E-AB9A-386D841DD143}"/>
              </a:ext>
            </a:extLst>
          </p:cNvPr>
          <p:cNvSpPr/>
          <p:nvPr/>
        </p:nvSpPr>
        <p:spPr>
          <a:xfrm>
            <a:off x="4649716" y="3319908"/>
            <a:ext cx="302004" cy="31458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5EFAB06-FB64-4A77-A085-25528B802A13}"/>
              </a:ext>
            </a:extLst>
          </p:cNvPr>
          <p:cNvSpPr/>
          <p:nvPr/>
        </p:nvSpPr>
        <p:spPr>
          <a:xfrm>
            <a:off x="4600294" y="3855642"/>
            <a:ext cx="302004" cy="31458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6FF91D-793D-4F4F-B5D8-3803F7FA5B15}"/>
              </a:ext>
            </a:extLst>
          </p:cNvPr>
          <p:cNvSpPr/>
          <p:nvPr/>
        </p:nvSpPr>
        <p:spPr>
          <a:xfrm>
            <a:off x="3642143" y="3541054"/>
            <a:ext cx="302004" cy="31458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C2BC7D3-F073-4E13-8943-D9ED96262903}"/>
              </a:ext>
            </a:extLst>
          </p:cNvPr>
          <p:cNvCxnSpPr>
            <a:cxnSpLocks/>
          </p:cNvCxnSpPr>
          <p:nvPr/>
        </p:nvCxnSpPr>
        <p:spPr>
          <a:xfrm>
            <a:off x="3977013" y="3723062"/>
            <a:ext cx="3799858" cy="158599"/>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CD3FF5BF-C17D-4982-9089-139749A60098}"/>
              </a:ext>
            </a:extLst>
          </p:cNvPr>
          <p:cNvCxnSpPr/>
          <p:nvPr/>
        </p:nvCxnSpPr>
        <p:spPr>
          <a:xfrm>
            <a:off x="4941785" y="3541054"/>
            <a:ext cx="2835086" cy="25882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AACA994C-526E-4E68-8BE6-3AFF72C211CE}"/>
              </a:ext>
            </a:extLst>
          </p:cNvPr>
          <p:cNvCxnSpPr>
            <a:cxnSpLocks/>
            <a:stCxn id="9" idx="6"/>
          </p:cNvCxnSpPr>
          <p:nvPr/>
        </p:nvCxnSpPr>
        <p:spPr>
          <a:xfrm>
            <a:off x="6151107" y="3399183"/>
            <a:ext cx="1615821" cy="34440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4BF21364-5AA9-4EA6-B8E5-D5161EF233C4}"/>
              </a:ext>
            </a:extLst>
          </p:cNvPr>
          <p:cNvCxnSpPr>
            <a:cxnSpLocks/>
          </p:cNvCxnSpPr>
          <p:nvPr/>
        </p:nvCxnSpPr>
        <p:spPr>
          <a:xfrm flipV="1">
            <a:off x="4913626" y="3950052"/>
            <a:ext cx="2863245" cy="9769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062B89F4-5BC8-46E3-A17E-7A10A6EA5F20}"/>
              </a:ext>
            </a:extLst>
          </p:cNvPr>
          <p:cNvSpPr txBox="1"/>
          <p:nvPr/>
        </p:nvSpPr>
        <p:spPr>
          <a:xfrm>
            <a:off x="7848640" y="3648482"/>
            <a:ext cx="3432273" cy="1148904"/>
          </a:xfrm>
          <a:prstGeom prst="rect">
            <a:avLst/>
          </a:prstGeom>
          <a:solidFill>
            <a:schemeClr val="bg1"/>
          </a:solidFill>
        </p:spPr>
        <p:txBody>
          <a:bodyPr wrap="square" rtlCol="0">
            <a:spAutoFit/>
          </a:bodyPr>
          <a:lstStyle/>
          <a:p>
            <a:pPr>
              <a:lnSpc>
                <a:spcPts val="2120"/>
              </a:lnSpc>
            </a:pPr>
            <a:r>
              <a:rPr lang="en-US" sz="1600" dirty="0">
                <a:solidFill>
                  <a:schemeClr val="accent2"/>
                </a:solidFill>
                <a:latin typeface="Arial" panose="020B0604020202020204" pitchFamily="34" charset="0"/>
                <a:cs typeface="Arial" panose="020B0604020202020204" pitchFamily="34" charset="0"/>
              </a:rPr>
              <a:t>Hazard stickers: These indicate where a laser safeguard is. </a:t>
            </a:r>
          </a:p>
          <a:p>
            <a:pPr>
              <a:lnSpc>
                <a:spcPts val="2120"/>
              </a:lnSpc>
            </a:pPr>
            <a:r>
              <a:rPr lang="en-US" sz="1600" dirty="0">
                <a:solidFill>
                  <a:schemeClr val="accent2"/>
                </a:solidFill>
                <a:latin typeface="Arial" panose="020B0604020202020204" pitchFamily="34" charset="0"/>
                <a:cs typeface="Arial" panose="020B0604020202020204" pitchFamily="34" charset="0"/>
              </a:rPr>
              <a:t>--If anything is not closed completely, the lasers will not work!</a:t>
            </a:r>
          </a:p>
        </p:txBody>
      </p:sp>
      <p:sp>
        <p:nvSpPr>
          <p:cNvPr id="16" name="Rectangle 15">
            <a:extLst>
              <a:ext uri="{FF2B5EF4-FFF2-40B4-BE49-F238E27FC236}">
                <a16:creationId xmlns:a16="http://schemas.microsoft.com/office/drawing/2014/main" id="{D9ACE5C4-448C-424D-904C-036E4743CFB9}"/>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F9287018-9906-4CED-B277-7C672B569175}"/>
              </a:ext>
            </a:extLst>
          </p:cNvPr>
          <p:cNvSpPr>
            <a:spLocks noGrp="1"/>
          </p:cNvSpPr>
          <p:nvPr>
            <p:ph type="title"/>
          </p:nvPr>
        </p:nvSpPr>
        <p:spPr/>
        <p:txBody>
          <a:bodyPr>
            <a:normAutofit/>
          </a:bodyPr>
          <a:lstStyle/>
          <a:p>
            <a:r>
              <a:rPr lang="en-US" sz="4000" dirty="0">
                <a:solidFill>
                  <a:srgbClr val="115740"/>
                </a:solidFill>
                <a:latin typeface="Arial" panose="020B0604020202020204" pitchFamily="34" charset="0"/>
                <a:cs typeface="Arial" panose="020B0604020202020204" pitchFamily="34" charset="0"/>
              </a:rPr>
              <a:t>OVERVIEW</a:t>
            </a:r>
            <a:endParaRPr lang="en-US" sz="4000" dirty="0">
              <a:solidFill>
                <a:srgbClr val="115740"/>
              </a:solidFill>
            </a:endParaRPr>
          </a:p>
        </p:txBody>
      </p:sp>
    </p:spTree>
    <p:extLst>
      <p:ext uri="{BB962C8B-B14F-4D97-AF65-F5344CB8AC3E}">
        <p14:creationId xmlns:p14="http://schemas.microsoft.com/office/powerpoint/2010/main" val="67499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5FBF4FCF-EEA3-6749-A789-5A477E33F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52" y="1847088"/>
            <a:ext cx="6680885" cy="501153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3BAD81D-9986-E44C-B188-9D4EF9865F81}"/>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3080" name="Picture 8">
            <a:extLst>
              <a:ext uri="{FF2B5EF4-FFF2-40B4-BE49-F238E27FC236}">
                <a16:creationId xmlns:a16="http://schemas.microsoft.com/office/drawing/2014/main" id="{B5BFF206-E1CD-334B-8357-7A41C37D5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3705021"/>
            <a:ext cx="2180968" cy="299236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5E31341-7A55-4C23-A32F-228D23263F51}"/>
              </a:ext>
            </a:extLst>
          </p:cNvPr>
          <p:cNvCxnSpPr>
            <a:cxnSpLocks/>
          </p:cNvCxnSpPr>
          <p:nvPr/>
        </p:nvCxnSpPr>
        <p:spPr>
          <a:xfrm flipV="1">
            <a:off x="228600" y="3390434"/>
            <a:ext cx="2493086" cy="314587"/>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EA3A37C7-01C4-4C5B-8DC7-F1DC1A8112D0}"/>
              </a:ext>
            </a:extLst>
          </p:cNvPr>
          <p:cNvCxnSpPr>
            <a:cxnSpLocks/>
          </p:cNvCxnSpPr>
          <p:nvPr/>
        </p:nvCxnSpPr>
        <p:spPr>
          <a:xfrm flipV="1">
            <a:off x="2357120" y="4229643"/>
            <a:ext cx="1247682" cy="2467743"/>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DBCAA2D3-9786-46B6-98E6-4A639EA3940B}"/>
              </a:ext>
            </a:extLst>
          </p:cNvPr>
          <p:cNvCxnSpPr>
            <a:cxnSpLocks/>
          </p:cNvCxnSpPr>
          <p:nvPr/>
        </p:nvCxnSpPr>
        <p:spPr>
          <a:xfrm>
            <a:off x="5849168" y="3647514"/>
            <a:ext cx="3309914" cy="684881"/>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8F352BF7-4049-4451-BA81-7BE9D9374C0F}"/>
              </a:ext>
            </a:extLst>
          </p:cNvPr>
          <p:cNvCxnSpPr>
            <a:cxnSpLocks/>
          </p:cNvCxnSpPr>
          <p:nvPr/>
        </p:nvCxnSpPr>
        <p:spPr>
          <a:xfrm>
            <a:off x="4936312" y="4406970"/>
            <a:ext cx="1674553" cy="2217477"/>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B1F17D30-7872-4477-91AA-4EA403A10B5F}"/>
              </a:ext>
            </a:extLst>
          </p:cNvPr>
          <p:cNvSpPr txBox="1"/>
          <p:nvPr/>
        </p:nvSpPr>
        <p:spPr>
          <a:xfrm>
            <a:off x="7752649" y="1799034"/>
            <a:ext cx="3834514" cy="1418209"/>
          </a:xfrm>
          <a:prstGeom prst="rect">
            <a:avLst/>
          </a:prstGeom>
          <a:solidFill>
            <a:schemeClr val="bg1"/>
          </a:solidFill>
        </p:spPr>
        <p:txBody>
          <a:bodyPr wrap="square" rtlCol="0">
            <a:spAutoFit/>
          </a:bodyPr>
          <a:lstStyle/>
          <a:p>
            <a:pPr marL="342900" indent="-342900">
              <a:lnSpc>
                <a:spcPts val="2120"/>
              </a:lnSpc>
              <a:buAutoNum type="arabicPlain"/>
            </a:pPr>
            <a:r>
              <a:rPr lang="en-US" sz="1600" dirty="0">
                <a:solidFill>
                  <a:schemeClr val="accent2"/>
                </a:solidFill>
                <a:latin typeface="Arial" panose="020B0604020202020204" pitchFamily="34" charset="0"/>
                <a:cs typeface="Arial" panose="020B0604020202020204" pitchFamily="34" charset="0"/>
              </a:rPr>
              <a:t>Immersion Oil for Objectives (one for RT [30], one for use with incubation [37])</a:t>
            </a:r>
          </a:p>
          <a:p>
            <a:pPr marL="342900" indent="-342900">
              <a:lnSpc>
                <a:spcPts val="2120"/>
              </a:lnSpc>
              <a:buAutoNum type="arabicPlain"/>
            </a:pPr>
            <a:r>
              <a:rPr lang="en-US" sz="1600" dirty="0">
                <a:solidFill>
                  <a:schemeClr val="accent2"/>
                </a:solidFill>
                <a:latin typeface="Arial" panose="020B0604020202020204" pitchFamily="34" charset="0"/>
                <a:cs typeface="Arial" panose="020B0604020202020204" pitchFamily="34" charset="0"/>
              </a:rPr>
              <a:t>Incubation-capable sample holder + cover (for live cells)</a:t>
            </a:r>
          </a:p>
        </p:txBody>
      </p:sp>
      <p:grpSp>
        <p:nvGrpSpPr>
          <p:cNvPr id="20" name="Group 19">
            <a:extLst>
              <a:ext uri="{FF2B5EF4-FFF2-40B4-BE49-F238E27FC236}">
                <a16:creationId xmlns:a16="http://schemas.microsoft.com/office/drawing/2014/main" id="{AA46FFF7-114D-4E37-BD4B-4BEE7CDC04B7}"/>
              </a:ext>
            </a:extLst>
          </p:cNvPr>
          <p:cNvGrpSpPr/>
          <p:nvPr/>
        </p:nvGrpSpPr>
        <p:grpSpPr>
          <a:xfrm>
            <a:off x="8768153" y="4494323"/>
            <a:ext cx="302004" cy="369332"/>
            <a:chOff x="12950742" y="686659"/>
            <a:chExt cx="302004" cy="369332"/>
          </a:xfrm>
        </p:grpSpPr>
        <p:sp>
          <p:nvSpPr>
            <p:cNvPr id="21" name="Oval 20">
              <a:extLst>
                <a:ext uri="{FF2B5EF4-FFF2-40B4-BE49-F238E27FC236}">
                  <a16:creationId xmlns:a16="http://schemas.microsoft.com/office/drawing/2014/main" id="{2F23F812-EF25-4BDC-9902-EBB8C42415EE}"/>
                </a:ext>
              </a:extLst>
            </p:cNvPr>
            <p:cNvSpPr/>
            <p:nvPr/>
          </p:nvSpPr>
          <p:spPr>
            <a:xfrm>
              <a:off x="12950742" y="734138"/>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DC1F027-3050-43D9-B094-AFB3F8F23489}"/>
                </a:ext>
              </a:extLst>
            </p:cNvPr>
            <p:cNvSpPr txBox="1"/>
            <p:nvPr/>
          </p:nvSpPr>
          <p:spPr>
            <a:xfrm>
              <a:off x="12950742" y="686659"/>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2</a:t>
              </a:r>
            </a:p>
          </p:txBody>
        </p:sp>
      </p:grpSp>
      <p:grpSp>
        <p:nvGrpSpPr>
          <p:cNvPr id="23" name="Group 22">
            <a:extLst>
              <a:ext uri="{FF2B5EF4-FFF2-40B4-BE49-F238E27FC236}">
                <a16:creationId xmlns:a16="http://schemas.microsoft.com/office/drawing/2014/main" id="{C9A21F88-3E3B-46CE-86F7-B9E484B63EF8}"/>
              </a:ext>
            </a:extLst>
          </p:cNvPr>
          <p:cNvGrpSpPr/>
          <p:nvPr/>
        </p:nvGrpSpPr>
        <p:grpSpPr>
          <a:xfrm>
            <a:off x="1736268" y="4102108"/>
            <a:ext cx="302004" cy="369332"/>
            <a:chOff x="12950742" y="686659"/>
            <a:chExt cx="302004" cy="369332"/>
          </a:xfrm>
        </p:grpSpPr>
        <p:sp>
          <p:nvSpPr>
            <p:cNvPr id="24" name="Oval 23">
              <a:extLst>
                <a:ext uri="{FF2B5EF4-FFF2-40B4-BE49-F238E27FC236}">
                  <a16:creationId xmlns:a16="http://schemas.microsoft.com/office/drawing/2014/main" id="{0AF53A37-E5F0-46F5-A19A-03FD6BA6050E}"/>
                </a:ext>
              </a:extLst>
            </p:cNvPr>
            <p:cNvSpPr/>
            <p:nvPr/>
          </p:nvSpPr>
          <p:spPr>
            <a:xfrm>
              <a:off x="12950742" y="734138"/>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C4F422B-75F9-4AB8-AF8A-68E76895EA34}"/>
                </a:ext>
              </a:extLst>
            </p:cNvPr>
            <p:cNvSpPr txBox="1"/>
            <p:nvPr/>
          </p:nvSpPr>
          <p:spPr>
            <a:xfrm>
              <a:off x="12950742" y="686659"/>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1</a:t>
              </a:r>
            </a:p>
          </p:txBody>
        </p:sp>
      </p:grpSp>
      <p:pic>
        <p:nvPicPr>
          <p:cNvPr id="3082" name="Picture 10">
            <a:extLst>
              <a:ext uri="{FF2B5EF4-FFF2-40B4-BE49-F238E27FC236}">
                <a16:creationId xmlns:a16="http://schemas.microsoft.com/office/drawing/2014/main" id="{EED91E10-9FCC-0845-B42F-7C3A926B5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865" y="4332395"/>
            <a:ext cx="2548217" cy="2371802"/>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8C853FAC-88BB-41B4-B179-8FDCEEAD698D}"/>
              </a:ext>
            </a:extLst>
          </p:cNvPr>
          <p:cNvSpPr txBox="1">
            <a:spLocks/>
          </p:cNvSpPr>
          <p:nvPr/>
        </p:nvSpPr>
        <p:spPr>
          <a:xfrm>
            <a:off x="837160" y="771323"/>
            <a:ext cx="10515600" cy="1066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accent6">
                  <a:lumMod val="50000"/>
                </a:schemeClr>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95E4B56F-C8CA-41B4-8D44-F5D4C0D7E61A}"/>
              </a:ext>
            </a:extLst>
          </p:cNvPr>
          <p:cNvGrpSpPr/>
          <p:nvPr/>
        </p:nvGrpSpPr>
        <p:grpSpPr>
          <a:xfrm>
            <a:off x="8592821" y="4541802"/>
            <a:ext cx="302004" cy="369332"/>
            <a:chOff x="12950742" y="686659"/>
            <a:chExt cx="302004" cy="369332"/>
          </a:xfrm>
        </p:grpSpPr>
        <p:sp>
          <p:nvSpPr>
            <p:cNvPr id="29" name="Oval 28">
              <a:extLst>
                <a:ext uri="{FF2B5EF4-FFF2-40B4-BE49-F238E27FC236}">
                  <a16:creationId xmlns:a16="http://schemas.microsoft.com/office/drawing/2014/main" id="{A5961BEE-C7C7-467B-9AB9-0BB1C5F09708}"/>
                </a:ext>
              </a:extLst>
            </p:cNvPr>
            <p:cNvSpPr/>
            <p:nvPr/>
          </p:nvSpPr>
          <p:spPr>
            <a:xfrm>
              <a:off x="12950742" y="734138"/>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486BFCF-614E-4D18-AF2F-E55B318E0BE9}"/>
                </a:ext>
              </a:extLst>
            </p:cNvPr>
            <p:cNvSpPr txBox="1"/>
            <p:nvPr/>
          </p:nvSpPr>
          <p:spPr>
            <a:xfrm>
              <a:off x="12950742" y="686659"/>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2</a:t>
              </a:r>
            </a:p>
          </p:txBody>
        </p:sp>
      </p:grpSp>
      <p:sp>
        <p:nvSpPr>
          <p:cNvPr id="7" name="Title 6">
            <a:extLst>
              <a:ext uri="{FF2B5EF4-FFF2-40B4-BE49-F238E27FC236}">
                <a16:creationId xmlns:a16="http://schemas.microsoft.com/office/drawing/2014/main" id="{F45D3ABC-1A0C-4C07-A9B1-B311CD3CBE4A}"/>
              </a:ext>
            </a:extLst>
          </p:cNvPr>
          <p:cNvSpPr>
            <a:spLocks noGrp="1"/>
          </p:cNvSpPr>
          <p:nvPr>
            <p:ph type="title"/>
          </p:nvPr>
        </p:nvSpPr>
        <p:spPr/>
        <p:txBody>
          <a:bodyPr>
            <a:normAutofit/>
          </a:bodyPr>
          <a:lstStyle/>
          <a:p>
            <a:r>
              <a:rPr lang="en-US" sz="4000" dirty="0">
                <a:solidFill>
                  <a:srgbClr val="115740"/>
                </a:solidFill>
                <a:latin typeface="Arial" panose="020B0604020202020204" pitchFamily="34" charset="0"/>
                <a:cs typeface="Arial" panose="020B0604020202020204" pitchFamily="34" charset="0"/>
              </a:rPr>
              <a:t>OVERVIEW</a:t>
            </a:r>
            <a:endParaRPr lang="en-US" sz="4000" dirty="0">
              <a:solidFill>
                <a:srgbClr val="115740"/>
              </a:solidFill>
            </a:endParaRPr>
          </a:p>
        </p:txBody>
      </p:sp>
    </p:spTree>
    <p:extLst>
      <p:ext uri="{BB962C8B-B14F-4D97-AF65-F5344CB8AC3E}">
        <p14:creationId xmlns:p14="http://schemas.microsoft.com/office/powerpoint/2010/main" val="331112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13A055-1942-4FF7-A00E-1B5D1A2C12FF}"/>
              </a:ext>
            </a:extLst>
          </p:cNvPr>
          <p:cNvSpPr txBox="1"/>
          <p:nvPr/>
        </p:nvSpPr>
        <p:spPr>
          <a:xfrm>
            <a:off x="7860145" y="2322487"/>
            <a:ext cx="3368242" cy="2325508"/>
          </a:xfrm>
          <a:prstGeom prst="rect">
            <a:avLst/>
          </a:prstGeom>
          <a:no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Auxiliary screen for controlling the microscope.</a:t>
            </a:r>
          </a:p>
          <a:p>
            <a:pPr>
              <a:lnSpc>
                <a:spcPts val="2220"/>
              </a:lnSpc>
            </a:pPr>
            <a:endParaRPr lang="en-US" sz="1600" dirty="0">
              <a:solidFill>
                <a:schemeClr val="accent2"/>
              </a:solidFill>
              <a:latin typeface="Arial" panose="020B0604020202020204" pitchFamily="34" charset="0"/>
              <a:cs typeface="Arial" panose="020B0604020202020204" pitchFamily="34" charset="0"/>
            </a:endParaRPr>
          </a:p>
          <a:p>
            <a:pPr>
              <a:lnSpc>
                <a:spcPts val="2220"/>
              </a:lnSpc>
            </a:pPr>
            <a:r>
              <a:rPr lang="en-US" sz="1600" dirty="0">
                <a:solidFill>
                  <a:schemeClr val="accent2"/>
                </a:solidFill>
                <a:latin typeface="Arial" panose="020B0604020202020204" pitchFamily="34" charset="0"/>
                <a:cs typeface="Arial" panose="020B0604020202020204" pitchFamily="34" charset="0"/>
              </a:rPr>
              <a:t>This can be used for selecting objectives and changing the focus.</a:t>
            </a:r>
          </a:p>
          <a:p>
            <a:pPr>
              <a:lnSpc>
                <a:spcPts val="2220"/>
              </a:lnSpc>
            </a:pPr>
            <a:endParaRPr lang="en-US" sz="1600" dirty="0">
              <a:solidFill>
                <a:schemeClr val="accent2"/>
              </a:solidFill>
              <a:latin typeface="Arial" panose="020B0604020202020204" pitchFamily="34" charset="0"/>
              <a:cs typeface="Arial" panose="020B0604020202020204" pitchFamily="34" charset="0"/>
            </a:endParaRPr>
          </a:p>
          <a:p>
            <a:pPr>
              <a:lnSpc>
                <a:spcPts val="2220"/>
              </a:lnSpc>
            </a:pPr>
            <a:endParaRPr lang="en-US" sz="1600" dirty="0">
              <a:solidFill>
                <a:schemeClr val="accent2"/>
              </a:solidFill>
              <a:latin typeface="Arial" panose="020B0604020202020204" pitchFamily="34" charset="0"/>
              <a:cs typeface="Arial" panose="020B0604020202020204" pitchFamily="34" charset="0"/>
            </a:endParaRPr>
          </a:p>
          <a:p>
            <a:pPr>
              <a:lnSpc>
                <a:spcPts val="2220"/>
              </a:lnSpc>
            </a:pPr>
            <a:endParaRPr lang="en-US" sz="1600" dirty="0">
              <a:solidFill>
                <a:schemeClr val="accent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17EE744-4DC1-1441-B943-DC8FC9179DA9}"/>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DB49EE83-C41D-BA49-91B8-3ADC9330D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52" y="1847088"/>
            <a:ext cx="6685855" cy="50109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3F537A9-47DF-490A-9F30-2F1AA633A593}"/>
              </a:ext>
            </a:extLst>
          </p:cNvPr>
          <p:cNvSpPr>
            <a:spLocks noGrp="1"/>
          </p:cNvSpPr>
          <p:nvPr>
            <p:ph type="title"/>
          </p:nvPr>
        </p:nvSpPr>
        <p:spPr/>
        <p:txBody>
          <a:bodyPr>
            <a:normAutofit/>
          </a:bodyPr>
          <a:lstStyle/>
          <a:p>
            <a:r>
              <a:rPr lang="en-US" sz="4000" dirty="0">
                <a:solidFill>
                  <a:srgbClr val="115740"/>
                </a:solidFill>
                <a:latin typeface="Arial" panose="020B0604020202020204" pitchFamily="34" charset="0"/>
                <a:cs typeface="Arial" panose="020B0604020202020204" pitchFamily="34" charset="0"/>
              </a:rPr>
              <a:t>OVERVIEW</a:t>
            </a:r>
            <a:endParaRPr lang="en-US" sz="4000" dirty="0">
              <a:solidFill>
                <a:srgbClr val="115740"/>
              </a:solidFill>
            </a:endParaRPr>
          </a:p>
        </p:txBody>
      </p:sp>
    </p:spTree>
    <p:extLst>
      <p:ext uri="{BB962C8B-B14F-4D97-AF65-F5344CB8AC3E}">
        <p14:creationId xmlns:p14="http://schemas.microsoft.com/office/powerpoint/2010/main" val="220310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13A055-1942-4FF7-A00E-1B5D1A2C12FF}"/>
              </a:ext>
            </a:extLst>
          </p:cNvPr>
          <p:cNvSpPr txBox="1"/>
          <p:nvPr/>
        </p:nvSpPr>
        <p:spPr>
          <a:xfrm>
            <a:off x="4783812" y="2062704"/>
            <a:ext cx="4603076" cy="632737"/>
          </a:xfrm>
          <a:prstGeom prst="rect">
            <a:avLst/>
          </a:prstGeom>
          <a:no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Controls the motorized stage.</a:t>
            </a:r>
          </a:p>
          <a:p>
            <a:pPr>
              <a:lnSpc>
                <a:spcPts val="2220"/>
              </a:lnSpc>
            </a:pPr>
            <a:endParaRPr lang="en-US" sz="1600" dirty="0">
              <a:solidFill>
                <a:schemeClr val="accent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EF8E139-01E3-7247-9610-591F65C227FB}"/>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6150" name="Picture 6">
            <a:extLst>
              <a:ext uri="{FF2B5EF4-FFF2-40B4-BE49-F238E27FC236}">
                <a16:creationId xmlns:a16="http://schemas.microsoft.com/office/drawing/2014/main" id="{86001990-6EBB-0441-9F61-4C02359EB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52" y="1847088"/>
            <a:ext cx="3609975" cy="47793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5AA78D1-C007-485B-AA9C-9F90D92D3113}"/>
              </a:ext>
            </a:extLst>
          </p:cNvPr>
          <p:cNvSpPr>
            <a:spLocks noGrp="1"/>
          </p:cNvSpPr>
          <p:nvPr>
            <p:ph type="title"/>
          </p:nvPr>
        </p:nvSpPr>
        <p:spPr/>
        <p:txBody>
          <a:bodyPr>
            <a:normAutofit/>
          </a:bodyPr>
          <a:lstStyle/>
          <a:p>
            <a:r>
              <a:rPr lang="en-US" sz="4000" dirty="0">
                <a:solidFill>
                  <a:srgbClr val="115740"/>
                </a:solidFill>
                <a:latin typeface="Arial" panose="020B0604020202020204" pitchFamily="34" charset="0"/>
                <a:cs typeface="Arial" panose="020B0604020202020204" pitchFamily="34" charset="0"/>
              </a:rPr>
              <a:t>OVERVIEW</a:t>
            </a:r>
            <a:endParaRPr lang="en-US" sz="4000" dirty="0">
              <a:solidFill>
                <a:srgbClr val="115740"/>
              </a:solidFill>
            </a:endParaRPr>
          </a:p>
        </p:txBody>
      </p:sp>
    </p:spTree>
    <p:extLst>
      <p:ext uri="{BB962C8B-B14F-4D97-AF65-F5344CB8AC3E}">
        <p14:creationId xmlns:p14="http://schemas.microsoft.com/office/powerpoint/2010/main" val="26835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D4EF-5D9B-431F-B648-CA7CBC114148}"/>
              </a:ext>
            </a:extLst>
          </p:cNvPr>
          <p:cNvSpPr>
            <a:spLocks noGrp="1"/>
          </p:cNvSpPr>
          <p:nvPr>
            <p:ph type="title"/>
          </p:nvPr>
        </p:nvSpPr>
        <p:spPr>
          <a:xfrm>
            <a:off x="838200" y="2124075"/>
            <a:ext cx="10900719" cy="2852737"/>
          </a:xfrm>
        </p:spPr>
        <p:txBody>
          <a:bodyPr>
            <a:normAutofit/>
          </a:bodyPr>
          <a:lstStyle/>
          <a:p>
            <a:r>
              <a:rPr lang="en-US" sz="4800" dirty="0">
                <a:solidFill>
                  <a:srgbClr val="115740"/>
                </a:solidFill>
                <a:latin typeface="Arial" panose="020B0604020202020204" pitchFamily="34" charset="0"/>
                <a:cs typeface="Arial" panose="020B0604020202020204" pitchFamily="34" charset="0"/>
              </a:rPr>
              <a:t>SAMPLE HOLDERS AND STAGE ADAPTERS</a:t>
            </a:r>
          </a:p>
        </p:txBody>
      </p:sp>
      <p:sp>
        <p:nvSpPr>
          <p:cNvPr id="4" name="Rectangle 3">
            <a:extLst>
              <a:ext uri="{FF2B5EF4-FFF2-40B4-BE49-F238E27FC236}">
                <a16:creationId xmlns:a16="http://schemas.microsoft.com/office/drawing/2014/main" id="{CE9424DE-0BA1-4C4F-8279-159F62841D2A}"/>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C12D41A-5B6D-48D5-B116-9A69BB7F2C00}"/>
              </a:ext>
            </a:extLst>
          </p:cNvPr>
          <p:cNvCxnSpPr/>
          <p:nvPr/>
        </p:nvCxnSpPr>
        <p:spPr>
          <a:xfrm>
            <a:off x="949184" y="3348679"/>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72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94D1B-1D04-4EC3-A3CE-7D0F0481DC51}"/>
              </a:ext>
            </a:extLst>
          </p:cNvPr>
          <p:cNvSpPr txBox="1"/>
          <p:nvPr/>
        </p:nvSpPr>
        <p:spPr>
          <a:xfrm>
            <a:off x="7816961" y="2192007"/>
            <a:ext cx="3755914" cy="914866"/>
          </a:xfrm>
          <a:prstGeom prst="rect">
            <a:avLst/>
          </a:prstGeom>
          <a:solidFill>
            <a:schemeClr val="bg1"/>
          </a:solid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View of stage from above, with adapter for level-adjustable sample holders installed.</a:t>
            </a:r>
          </a:p>
        </p:txBody>
      </p:sp>
      <p:sp>
        <p:nvSpPr>
          <p:cNvPr id="7" name="TextBox 6">
            <a:extLst>
              <a:ext uri="{FF2B5EF4-FFF2-40B4-BE49-F238E27FC236}">
                <a16:creationId xmlns:a16="http://schemas.microsoft.com/office/drawing/2014/main" id="{D2AC90FE-9300-41BA-884F-FA3360CE297F}"/>
              </a:ext>
            </a:extLst>
          </p:cNvPr>
          <p:cNvSpPr txBox="1"/>
          <p:nvPr/>
        </p:nvSpPr>
        <p:spPr>
          <a:xfrm>
            <a:off x="7816961" y="3322031"/>
            <a:ext cx="3755914" cy="1196994"/>
          </a:xfrm>
          <a:prstGeom prst="rect">
            <a:avLst/>
          </a:prstGeom>
          <a:solidFill>
            <a:schemeClr val="bg1"/>
          </a:solidFill>
        </p:spPr>
        <p:txBody>
          <a:bodyPr wrap="square" rtlCol="0">
            <a:spAutoFit/>
          </a:bodyPr>
          <a:lstStyle/>
          <a:p>
            <a:pPr>
              <a:lnSpc>
                <a:spcPts val="2220"/>
              </a:lnSpc>
            </a:pPr>
            <a:r>
              <a:rPr lang="en-US" sz="1600" dirty="0">
                <a:solidFill>
                  <a:schemeClr val="accent2"/>
                </a:solidFill>
                <a:latin typeface="Arial" panose="020B0604020202020204" pitchFamily="34" charset="0"/>
                <a:cs typeface="Arial" panose="020B0604020202020204" pitchFamily="34" charset="0"/>
              </a:rPr>
              <a:t>Note that the left side of the stage adapter is narrower than the right. All the stage adapters are shaped this way. </a:t>
            </a:r>
          </a:p>
        </p:txBody>
      </p:sp>
      <p:sp>
        <p:nvSpPr>
          <p:cNvPr id="6" name="Rectangle 5">
            <a:extLst>
              <a:ext uri="{FF2B5EF4-FFF2-40B4-BE49-F238E27FC236}">
                <a16:creationId xmlns:a16="http://schemas.microsoft.com/office/drawing/2014/main" id="{130E1C1C-DE77-094D-82DC-202A27157079}"/>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100000">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LS SUPER-RESOLUTION MICROSCOPE: EQUIPMENT BASICS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8194" name="Picture 2">
            <a:extLst>
              <a:ext uri="{FF2B5EF4-FFF2-40B4-BE49-F238E27FC236}">
                <a16:creationId xmlns:a16="http://schemas.microsoft.com/office/drawing/2014/main" id="{F602ACDC-FA35-7D42-BE85-7970B97DD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52" y="1847088"/>
            <a:ext cx="6680057" cy="50109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765050F-F1E7-497A-ACA1-A920CE1B36C3}"/>
              </a:ext>
            </a:extLst>
          </p:cNvPr>
          <p:cNvSpPr>
            <a:spLocks noGrp="1"/>
          </p:cNvSpPr>
          <p:nvPr>
            <p:ph type="title"/>
          </p:nvPr>
        </p:nvSpPr>
        <p:spPr>
          <a:xfrm>
            <a:off x="838200" y="365125"/>
            <a:ext cx="11353800" cy="1589510"/>
          </a:xfrm>
        </p:spPr>
        <p:txBody>
          <a:bodyPr>
            <a:normAutofit/>
          </a:bodyPr>
          <a:lstStyle/>
          <a:p>
            <a:r>
              <a:rPr lang="en-US" sz="4000" dirty="0">
                <a:solidFill>
                  <a:srgbClr val="115740"/>
                </a:solidFill>
                <a:latin typeface="Arial" panose="020B0604020202020204" pitchFamily="34" charset="0"/>
                <a:cs typeface="Arial" panose="020B0604020202020204" pitchFamily="34" charset="0"/>
              </a:rPr>
              <a:t>SAMPLE HOLDERS AND STAGE ADAPTERS</a:t>
            </a:r>
          </a:p>
        </p:txBody>
      </p:sp>
    </p:spTree>
    <p:extLst>
      <p:ext uri="{BB962C8B-B14F-4D97-AF65-F5344CB8AC3E}">
        <p14:creationId xmlns:p14="http://schemas.microsoft.com/office/powerpoint/2010/main" val="1373986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UTHSC">
      <a:dk1>
        <a:sysClr val="windowText" lastClr="000000"/>
      </a:dk1>
      <a:lt1>
        <a:sysClr val="window" lastClr="FFFFFF"/>
      </a:lt1>
      <a:dk2>
        <a:srgbClr val="1F497D"/>
      </a:dk2>
      <a:lt2>
        <a:srgbClr val="EEECE1"/>
      </a:lt2>
      <a:accent1>
        <a:srgbClr val="115740"/>
      </a:accent1>
      <a:accent2>
        <a:srgbClr val="FF8200"/>
      </a:accent2>
      <a:accent3>
        <a:srgbClr val="4F81BD"/>
      </a:accent3>
      <a:accent4>
        <a:srgbClr val="C0504D"/>
      </a:accent4>
      <a:accent5>
        <a:srgbClr val="8064A2"/>
      </a:accent5>
      <a:accent6>
        <a:srgbClr val="9BBB5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8" ma:contentTypeDescription="Create a new document." ma:contentTypeScope="" ma:versionID="f80fd0d61e6fdd8c2e8995c8bb16d50b">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fb1e0411301216b5334e9acdb0565dc7"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cebac2a-1c6d-4e7e-a809-e8984ab44acf">
      <UserInfo>
        <DisplayName>Dean, Amber D</DisplayName>
        <AccountId>13034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348100-0E04-45A6-9331-6C6EDE9FB5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cd99f-67e1-42ef-9d87-a93b8801e167"/>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B50611-06D5-42FF-AFBB-329DA28B31FA}">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purl.org/dc/terms/"/>
    <ds:schemaRef ds:uri="http://schemas.openxmlformats.org/package/2006/metadata/core-properties"/>
    <ds:schemaRef ds:uri="ecebac2a-1c6d-4e7e-a809-e8984ab44acf"/>
    <ds:schemaRef ds:uri="4b0cd99f-67e1-42ef-9d87-a93b8801e167"/>
  </ds:schemaRefs>
</ds:datastoreItem>
</file>

<file path=customXml/itemProps3.xml><?xml version="1.0" encoding="utf-8"?>
<ds:datastoreItem xmlns:ds="http://schemas.openxmlformats.org/officeDocument/2006/customXml" ds:itemID="{AB35799F-43C9-48D6-8E3E-111316D566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TotalTime>
  <Words>1120</Words>
  <Application>Microsoft Macintosh PowerPoint</Application>
  <PresentationFormat>Widescreen</PresentationFormat>
  <Paragraphs>147</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Calibri</vt:lpstr>
      <vt:lpstr>Arial</vt:lpstr>
      <vt:lpstr>Calibri Light</vt:lpstr>
      <vt:lpstr>Wingdings 3</vt:lpstr>
      <vt:lpstr>Office Theme</vt:lpstr>
      <vt:lpstr>Facet</vt:lpstr>
      <vt:lpstr>PowerPoint Presentation</vt:lpstr>
      <vt:lpstr>OVERVIEW</vt:lpstr>
      <vt:lpstr>OVERVIEW</vt:lpstr>
      <vt:lpstr>OVERVIEW</vt:lpstr>
      <vt:lpstr>OVERVIEW</vt:lpstr>
      <vt:lpstr>OVERVIEW</vt:lpstr>
      <vt:lpstr>OVERVIEW</vt:lpstr>
      <vt:lpstr>SAMPLE HOLDERS AND STAGE ADAPTERS</vt:lpstr>
      <vt:lpstr>SAMPLE HOLDERS AND STAGE ADAPTERS</vt:lpstr>
      <vt:lpstr>PowerPoint Presentation</vt:lpstr>
      <vt:lpstr>PowerPoint Presentation</vt:lpstr>
      <vt:lpstr>PowerPoint Presentation</vt:lpstr>
      <vt:lpstr>PowerPoint Presentation</vt:lpstr>
      <vt:lpstr>PowerPoint Presentation</vt:lpstr>
      <vt:lpstr>INCUBATION AND HEATING ELEMENTS</vt:lpstr>
      <vt:lpstr>INCUBATION AND HEATING ELEMENTS</vt:lpstr>
      <vt:lpstr>INCUBATION AND HEATING ELEMENTS</vt:lpstr>
      <vt:lpstr>ELYRA 7 STARTUP PROCEDURE</vt:lpstr>
      <vt:lpstr>ELYRA 7 STARTUP PROCEDURE</vt:lpstr>
      <vt:lpstr>ELYRA 7 SHUTDOWN PROCEDURE</vt:lpstr>
      <vt:lpstr>ELYRA 7 SHUTDOWN PROCEDURE</vt:lpstr>
      <vt:lpstr>GENERAL SUGGESTIONS AND TIPS</vt:lpstr>
      <vt:lpstr>GENERAL SUGGESTIONS AND TIPS</vt:lpstr>
      <vt:lpstr>GENERAL SUGGESTIONS AND TIPS</vt:lpstr>
      <vt:lpstr>GENERAL SUGGESTIONS AND TIPS</vt:lpstr>
      <vt:lpstr>YOU ARE NOW READY TO TURN THAT BABY ON AND START ZEN BLACK!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Ferguson, Lee</dc:creator>
  <cp:lastModifiedBy>Ferguson, Lee</cp:lastModifiedBy>
  <cp:revision>12</cp:revision>
  <dcterms:created xsi:type="dcterms:W3CDTF">2021-07-23T18:01:09Z</dcterms:created>
  <dcterms:modified xsi:type="dcterms:W3CDTF">2021-10-01T13:51:32Z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ies>
</file>